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88" r:id="rId3"/>
    <p:sldId id="294" r:id="rId4"/>
    <p:sldId id="291" r:id="rId5"/>
    <p:sldId id="256" r:id="rId6"/>
    <p:sldId id="261" r:id="rId7"/>
    <p:sldId id="262" r:id="rId8"/>
    <p:sldId id="264" r:id="rId9"/>
    <p:sldId id="269" r:id="rId10"/>
    <p:sldId id="266" r:id="rId11"/>
    <p:sldId id="267" r:id="rId12"/>
    <p:sldId id="271" r:id="rId13"/>
    <p:sldId id="272" r:id="rId14"/>
    <p:sldId id="273" r:id="rId15"/>
    <p:sldId id="274" r:id="rId16"/>
    <p:sldId id="265" r:id="rId17"/>
    <p:sldId id="275" r:id="rId18"/>
    <p:sldId id="268" r:id="rId19"/>
    <p:sldId id="260" r:id="rId20"/>
    <p:sldId id="270" r:id="rId21"/>
    <p:sldId id="276" r:id="rId22"/>
    <p:sldId id="277" r:id="rId23"/>
    <p:sldId id="279" r:id="rId24"/>
    <p:sldId id="281" r:id="rId25"/>
    <p:sldId id="280" r:id="rId26"/>
    <p:sldId id="282" r:id="rId27"/>
    <p:sldId id="278" r:id="rId28"/>
    <p:sldId id="284" r:id="rId29"/>
    <p:sldId id="285" r:id="rId30"/>
    <p:sldId id="295" r:id="rId31"/>
    <p:sldId id="286" r:id="rId32"/>
    <p:sldId id="289" r:id="rId33"/>
    <p:sldId id="290" r:id="rId34"/>
    <p:sldId id="283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BB7B7"/>
    <a:srgbClr val="FDD3D3"/>
    <a:srgbClr val="FFAE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B11743-E05F-41CE-B741-88EC5BCE16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53516F-7883-4578-B5E7-26A8D77CAD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D26462-38DA-4545-999B-F185BC5A8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B2D81-BBD3-4719-B35A-CA95C84AAB5E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1D9A64-BBFC-474F-8422-C8D7755A1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236542-1C77-43BA-9E51-9A6191C50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C3BED-AD79-44A9-B028-B0982D3475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862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8CEBFC-6AC9-4E6B-9FE2-7FC414FD7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6B99794-AB98-42AD-A575-59687B6155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851008-939A-428D-AD3F-411553C0A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B2D81-BBD3-4719-B35A-CA95C84AAB5E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8D70E5-991B-4854-A0E2-F746B213A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70FAB9-C371-448A-96A5-2EC443BB2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C3BED-AD79-44A9-B028-B0982D3475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71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15C7239-1B35-448C-8998-E4806BA384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96CA97-D1A6-4841-A073-DA737E4E00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59D974-6B97-4B4F-8117-C8C416120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B2D81-BBD3-4719-B35A-CA95C84AAB5E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E44A0D-0901-486D-B84A-8CB730619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81228B-40EE-46AA-94B4-AABCB9366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C3BED-AD79-44A9-B028-B0982D3475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079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F4CA9-D97F-4E12-83C3-266B3493F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B5D114-E0B5-43D8-BF6F-5EA52846F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E454F7-80AC-46E9-A46B-B5ED43F9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B2D81-BBD3-4719-B35A-CA95C84AAB5E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18D58B-ADE7-4A93-AEFF-C4F174C3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A12609-4D92-458F-9117-1D7EBA73A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C3BED-AD79-44A9-B028-B0982D3475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41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3811A7-3753-471D-959E-114EBE620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4C2323-530A-4841-B512-859DFCCF0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90A3EA-9264-40BA-8932-8EFD76A7E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B2D81-BBD3-4719-B35A-CA95C84AAB5E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183367-F08A-4154-8BD3-0DD05EECF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758C99-521C-4C37-95BF-40A3A069E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C3BED-AD79-44A9-B028-B0982D3475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060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A3567F-6323-41F5-AF12-18C672E75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FD6071-F5C1-43EB-B4C2-049D9E9147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9D2B12-79C2-4043-B70C-8D9660E15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00D660-1644-43EA-8585-570B1C06D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B2D81-BBD3-4719-B35A-CA95C84AAB5E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909728-64BF-4BE3-8F86-DB1DE15A4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45C387-1BD6-4DED-BA9F-FFB3AD80E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C3BED-AD79-44A9-B028-B0982D3475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882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0D5925-E501-4F58-A28A-1DB455E0B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297B61-FFBC-414E-A4FD-BB8D621540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D44BEE-40C4-4B79-8FF0-72C65A728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FD5116E-2E99-4DD3-89BD-B4AA560078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E8CF7E7-31F1-4C4D-8003-CE86356DB0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CDFF96B-3887-4EDA-AFEC-EAFB78066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B2D81-BBD3-4719-B35A-CA95C84AAB5E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A75ECC0-6234-4A2C-BD9F-B495BD448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846017E-5FB7-47D0-AF30-3F56A217A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C3BED-AD79-44A9-B028-B0982D3475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520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B8ABD1-8E97-4924-B8BC-27FB4C0E6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7B79DFA-C727-45AA-8773-642C2BD67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B2D81-BBD3-4719-B35A-CA95C84AAB5E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76CAAF2-4904-4368-B93F-BCB4B3940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DE0E43-8187-4FFD-B05C-8377C914B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C3BED-AD79-44A9-B028-B0982D3475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22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CB1E823-FDD6-47A1-9C7E-2AC2AAF86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B2D81-BBD3-4719-B35A-CA95C84AAB5E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92C244A-E082-49BE-AB81-AFABF8C23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671387-B146-4486-80CC-CF2E30C6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C3BED-AD79-44A9-B028-B0982D3475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245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477FE9-CCE6-410F-B09F-CFEBA8D48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7D9793-F4AB-495E-8539-6065E3F54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470D94-2822-4394-A568-F2B0FE85A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2C041D-4A9E-49BA-9B48-94E7B7A23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B2D81-BBD3-4719-B35A-CA95C84AAB5E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CB3FBF-C2DC-45DF-B3D0-3414EBDB0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CECC73-642F-40BD-88CA-FE8094813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C3BED-AD79-44A9-B028-B0982D3475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744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5F640-E060-4F1A-B329-F1A747E7D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DE2CDCB-34AC-4DD0-A73F-C1453E8F19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414343-10B4-4334-BE6F-B78D7A3CB9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CF0C9A-4D09-4872-BF82-5A69BDE2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B2D81-BBD3-4719-B35A-CA95C84AAB5E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54BAEC-6DB8-4330-A7B9-79BCF29CE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55FFC0-651A-47E6-BCFB-A7AD1B9F4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C3BED-AD79-44A9-B028-B0982D3475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21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059FE4-5B8F-4C5B-926F-BC901C404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673F37-D600-4163-9E29-453232ADB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568E63-F22F-4F57-9F59-281486A5B1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7B2D81-BBD3-4719-B35A-CA95C84AAB5E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62FBE0-2DB8-4210-B82C-3557EF87E6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68E543-2558-4123-9713-6F29FCFA9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AC3BED-AD79-44A9-B028-B0982D3475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32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://www.hancinema.net/lee-beom-soo-s-wife-lee-yun-jin-four-months-pregnant-60108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hyperlink" Target="https://pixabay.com/en/animation-coffee-cup-icon-1297198/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://www.hancinema.net/lee-beom-soo-s-wife-lee-yun-jin-four-months-pregnant-60108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hyperlink" Target="https://pixabay.com/en/animation-coffee-cup-icon-1297198/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hancinema.net/lee-beom-soo-s-wife-lee-yun-jin-four-months-pregnant-60108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hyperlink" Target="https://pixabay.com/de/ihr-warenkorb-enth%C3%A4lt-einkaufen-349544/" TargetMode="External"/><Relationship Id="rId12" Type="http://schemas.openxmlformats.org/officeDocument/2006/relationships/hyperlink" Target="https://pixabay.com/en/black-design-old-icon-music-audio-2403543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hyperlink" Target="https://pixabay.com/en/animation-coffee-cup-icon-1297198/" TargetMode="External"/><Relationship Id="rId10" Type="http://schemas.openxmlformats.org/officeDocument/2006/relationships/hyperlink" Target="https://svgsilh.com/image/159582.html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ixabay.com/en/animation-coffee-cup-icon-1297198/" TargetMode="Externa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ixabay.com/ko/%EC%B9%B4%ED%8E%98-kafekrasnoyarsk-%ED%81%AC%EB%9D%BC%EC%8A%A4-%EB%85%B8%EC%95%BC-%EB%A5%B4-%EC%8A%A4%ED%81%AC-%EB%A0%88%EC%8A%A4%ED%86%A0%EB%9E%91-1593014/" TargetMode="External"/><Relationship Id="rId5" Type="http://schemas.openxmlformats.org/officeDocument/2006/relationships/image" Target="../media/image13.jpg"/><Relationship Id="rId4" Type="http://schemas.openxmlformats.org/officeDocument/2006/relationships/hyperlink" Target="https://pixabay.com/en/animation-coffee-cup-icon-1297198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hyperlink" Target="https://pixabay.com/de/ihr-warenkorb-enth%C3%A4lt-einkaufen-349544/" TargetMode="External"/><Relationship Id="rId12" Type="http://schemas.openxmlformats.org/officeDocument/2006/relationships/hyperlink" Target="https://pixabay.com/en/black-design-old-icon-music-audio-2403543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hyperlink" Target="https://pixabay.com/en/animation-coffee-cup-icon-1297198/" TargetMode="External"/><Relationship Id="rId10" Type="http://schemas.openxmlformats.org/officeDocument/2006/relationships/hyperlink" Target="https://svgsilh.com/image/159582.html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6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hyperlink" Target="https://pixabay.com/de/ihr-warenkorb-enth%C3%A4lt-einkaufen-349544/" TargetMode="External"/><Relationship Id="rId12" Type="http://schemas.openxmlformats.org/officeDocument/2006/relationships/hyperlink" Target="https://pixabay.com/en/black-design-old-icon-music-audio-2403543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hyperlink" Target="https://pixabay.com/en/animation-coffee-cup-icon-1297198/" TargetMode="External"/><Relationship Id="rId10" Type="http://schemas.openxmlformats.org/officeDocument/2006/relationships/hyperlink" Target="https://svgsilh.com/image/159582.html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0.jpeg"/><Relationship Id="rId4" Type="http://schemas.openxmlformats.org/officeDocument/2006/relationships/image" Target="../media/image1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0.jpeg"/><Relationship Id="rId4" Type="http://schemas.openxmlformats.org/officeDocument/2006/relationships/image" Target="../media/image1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publicdomainpictures.net/view-image.php?image=15829&amp;picture=&amp;large=1&amp;jazyk=JP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hyperlink" Target="https://pixabay.com/de/ihr-warenkorb-enth%C3%A4lt-einkaufen-349544/" TargetMode="External"/><Relationship Id="rId12" Type="http://schemas.openxmlformats.org/officeDocument/2006/relationships/hyperlink" Target="https://pixabay.com/en/black-design-old-icon-music-audio-2403543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hyperlink" Target="https://pixabay.com/en/animation-coffee-cup-icon-1297198/" TargetMode="External"/><Relationship Id="rId10" Type="http://schemas.openxmlformats.org/officeDocument/2006/relationships/hyperlink" Target="https://svgsilh.com/image/159582.html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8BE766-A76A-4135-80E1-5474080BD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피치피치</a:t>
            </a:r>
            <a:r>
              <a:rPr lang="ko-KR" altLang="en-US" dirty="0"/>
              <a:t> 상호평가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6B8BF1-314B-40D9-B69A-286C5F77E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4761" y="2144407"/>
            <a:ext cx="8389690" cy="2863821"/>
          </a:xfrm>
        </p:spPr>
        <p:txBody>
          <a:bodyPr/>
          <a:lstStyle/>
          <a:p>
            <a:r>
              <a:rPr lang="ko-KR" altLang="en-US" dirty="0"/>
              <a:t>발성</a:t>
            </a:r>
            <a:r>
              <a:rPr lang="en-US" altLang="ko-KR" dirty="0"/>
              <a:t>, </a:t>
            </a:r>
            <a:r>
              <a:rPr lang="ko-KR" altLang="en-US" dirty="0"/>
              <a:t>발음</a:t>
            </a:r>
            <a:r>
              <a:rPr lang="en-US" altLang="ko-KR" dirty="0"/>
              <a:t>, </a:t>
            </a:r>
            <a:r>
              <a:rPr lang="ko-KR" altLang="en-US" dirty="0"/>
              <a:t>단어선정</a:t>
            </a:r>
            <a:endParaRPr lang="en-US" altLang="ko-KR" dirty="0"/>
          </a:p>
          <a:p>
            <a:r>
              <a:rPr lang="ko-KR" altLang="en-US" dirty="0"/>
              <a:t>전개</a:t>
            </a:r>
            <a:r>
              <a:rPr lang="en-US" altLang="ko-KR" dirty="0"/>
              <a:t>, </a:t>
            </a:r>
            <a:r>
              <a:rPr lang="ko-KR" altLang="en-US" dirty="0"/>
              <a:t>논리</a:t>
            </a:r>
            <a:r>
              <a:rPr lang="en-US" altLang="ko-KR" dirty="0"/>
              <a:t>, </a:t>
            </a:r>
            <a:r>
              <a:rPr lang="ko-KR" altLang="en-US" dirty="0"/>
              <a:t>강조점</a:t>
            </a:r>
            <a:r>
              <a:rPr lang="en-US" altLang="ko-KR" dirty="0"/>
              <a:t>, </a:t>
            </a:r>
            <a:r>
              <a:rPr lang="ko-KR" altLang="en-US" dirty="0" err="1"/>
              <a:t>전달력</a:t>
            </a:r>
            <a:endParaRPr lang="en-US" altLang="ko-KR" dirty="0"/>
          </a:p>
          <a:p>
            <a:r>
              <a:rPr lang="en-US" altLang="ko-KR" dirty="0"/>
              <a:t>PPT (</a:t>
            </a:r>
            <a:r>
              <a:rPr lang="ko-KR" altLang="en-US" dirty="0"/>
              <a:t>디자인</a:t>
            </a:r>
            <a:r>
              <a:rPr lang="en-US" altLang="ko-KR" dirty="0"/>
              <a:t>x, </a:t>
            </a:r>
            <a:r>
              <a:rPr lang="ko-KR" altLang="en-US" dirty="0"/>
              <a:t>순서나 가독성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스피치 녹화</a:t>
            </a:r>
            <a:r>
              <a:rPr lang="en-US" altLang="ko-KR" dirty="0"/>
              <a:t>? </a:t>
            </a:r>
            <a:r>
              <a:rPr lang="ko-KR" altLang="en-US" dirty="0"/>
              <a:t>하고 싶으신 분</a:t>
            </a:r>
            <a:r>
              <a:rPr lang="en-US" altLang="ko-KR" dirty="0"/>
              <a:t>~~?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2950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7A275D-2921-4289-A042-5464B8B12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012" y="300037"/>
            <a:ext cx="4371975" cy="625792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5BB8C14-6C62-411C-822E-0E45E3007758}"/>
              </a:ext>
            </a:extLst>
          </p:cNvPr>
          <p:cNvSpPr/>
          <p:nvPr/>
        </p:nvSpPr>
        <p:spPr>
          <a:xfrm>
            <a:off x="4264090" y="494522"/>
            <a:ext cx="3670428" cy="654770"/>
          </a:xfrm>
          <a:prstGeom prst="rect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대구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1607EDD-8361-4AAE-8B40-15CD21CAAAE1}"/>
              </a:ext>
            </a:extLst>
          </p:cNvPr>
          <p:cNvGrpSpPr/>
          <p:nvPr/>
        </p:nvGrpSpPr>
        <p:grpSpPr>
          <a:xfrm>
            <a:off x="4356158" y="685213"/>
            <a:ext cx="469783" cy="310393"/>
            <a:chOff x="1191237" y="1149292"/>
            <a:chExt cx="469783" cy="31039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E2725FA-71C7-41FE-B17B-D32CE7E5DFAA}"/>
                </a:ext>
              </a:extLst>
            </p:cNvPr>
            <p:cNvSpPr/>
            <p:nvPr/>
          </p:nvSpPr>
          <p:spPr>
            <a:xfrm>
              <a:off x="1191237" y="1149292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6262032-C21D-4044-8C98-3C293C32073D}"/>
                </a:ext>
              </a:extLst>
            </p:cNvPr>
            <p:cNvSpPr/>
            <p:nvPr/>
          </p:nvSpPr>
          <p:spPr>
            <a:xfrm>
              <a:off x="1191237" y="1275127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15C7DB2-7E46-4C08-B10A-C44ECB56C3FF}"/>
                </a:ext>
              </a:extLst>
            </p:cNvPr>
            <p:cNvSpPr/>
            <p:nvPr/>
          </p:nvSpPr>
          <p:spPr>
            <a:xfrm>
              <a:off x="1191237" y="1400962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157AC24-A248-4FFD-B887-048544F57A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77" t="47785" r="36842" b="11240"/>
          <a:stretch/>
        </p:blipFill>
        <p:spPr>
          <a:xfrm>
            <a:off x="4264090" y="1149292"/>
            <a:ext cx="3670428" cy="510050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7491A33-CE16-44B9-AC0E-9DFBFB9903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367584" y="2251857"/>
            <a:ext cx="618844" cy="62078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4A5185-A058-4669-A2AC-8F40B42B6569}"/>
              </a:ext>
            </a:extLst>
          </p:cNvPr>
          <p:cNvSpPr/>
          <p:nvPr/>
        </p:nvSpPr>
        <p:spPr>
          <a:xfrm>
            <a:off x="4264090" y="4007842"/>
            <a:ext cx="3670428" cy="654770"/>
          </a:xfrm>
          <a:prstGeom prst="rect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그레이 카페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7D68A6C-DF19-4DA0-ACBF-23EB8D7F40FB}"/>
              </a:ext>
            </a:extLst>
          </p:cNvPr>
          <p:cNvSpPr/>
          <p:nvPr/>
        </p:nvSpPr>
        <p:spPr>
          <a:xfrm>
            <a:off x="4264090" y="4662612"/>
            <a:ext cx="3670428" cy="158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우리커플의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별점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 descr="사람, 테이블, 실내, 그룹이(가) 표시된 사진&#10;&#10;자동 생성된 설명">
            <a:extLst>
              <a:ext uri="{FF2B5EF4-FFF2-40B4-BE49-F238E27FC236}">
                <a16:creationId xmlns:a16="http://schemas.microsoft.com/office/drawing/2014/main" id="{5D74AD2C-4EBC-4ED9-BC43-B15A0B52BE4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4817" t="8074" r="4654" b="52778"/>
          <a:stretch/>
        </p:blipFill>
        <p:spPr>
          <a:xfrm>
            <a:off x="4264090" y="4662612"/>
            <a:ext cx="3670428" cy="1587186"/>
          </a:xfrm>
          <a:prstGeom prst="rect">
            <a:avLst/>
          </a:prstGeom>
        </p:spPr>
      </p:pic>
      <p:sp>
        <p:nvSpPr>
          <p:cNvPr id="9" name="하트 8">
            <a:extLst>
              <a:ext uri="{FF2B5EF4-FFF2-40B4-BE49-F238E27FC236}">
                <a16:creationId xmlns:a16="http://schemas.microsoft.com/office/drawing/2014/main" id="{0D28942E-3308-4602-A31E-041CC97C7D96}"/>
              </a:ext>
            </a:extLst>
          </p:cNvPr>
          <p:cNvSpPr/>
          <p:nvPr/>
        </p:nvSpPr>
        <p:spPr>
          <a:xfrm>
            <a:off x="7364800" y="4144723"/>
            <a:ext cx="503339" cy="419449"/>
          </a:xfrm>
          <a:prstGeom prst="hear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별: 꼭짓점 5개 22">
            <a:extLst>
              <a:ext uri="{FF2B5EF4-FFF2-40B4-BE49-F238E27FC236}">
                <a16:creationId xmlns:a16="http://schemas.microsoft.com/office/drawing/2014/main" id="{DB61076E-4B65-4BC5-8811-B7B001402A2C}"/>
              </a:ext>
            </a:extLst>
          </p:cNvPr>
          <p:cNvSpPr/>
          <p:nvPr/>
        </p:nvSpPr>
        <p:spPr>
          <a:xfrm>
            <a:off x="5912583" y="1651612"/>
            <a:ext cx="618844" cy="600245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47A9F5-DD31-45B6-89E6-4CF6C84E4B66}"/>
              </a:ext>
            </a:extLst>
          </p:cNvPr>
          <p:cNvSpPr txBox="1"/>
          <p:nvPr/>
        </p:nvSpPr>
        <p:spPr>
          <a:xfrm>
            <a:off x="5986428" y="1804062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4303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7A275D-2921-4289-A042-5464B8B12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012" y="300037"/>
            <a:ext cx="4371975" cy="625792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5BB8C14-6C62-411C-822E-0E45E3007758}"/>
              </a:ext>
            </a:extLst>
          </p:cNvPr>
          <p:cNvSpPr/>
          <p:nvPr/>
        </p:nvSpPr>
        <p:spPr>
          <a:xfrm>
            <a:off x="4264090" y="494522"/>
            <a:ext cx="3670428" cy="654770"/>
          </a:xfrm>
          <a:prstGeom prst="rect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대구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1607EDD-8361-4AAE-8B40-15CD21CAAAE1}"/>
              </a:ext>
            </a:extLst>
          </p:cNvPr>
          <p:cNvGrpSpPr/>
          <p:nvPr/>
        </p:nvGrpSpPr>
        <p:grpSpPr>
          <a:xfrm>
            <a:off x="4356158" y="685213"/>
            <a:ext cx="469783" cy="310393"/>
            <a:chOff x="1191237" y="1149292"/>
            <a:chExt cx="469783" cy="31039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E2725FA-71C7-41FE-B17B-D32CE7E5DFAA}"/>
                </a:ext>
              </a:extLst>
            </p:cNvPr>
            <p:cNvSpPr/>
            <p:nvPr/>
          </p:nvSpPr>
          <p:spPr>
            <a:xfrm>
              <a:off x="1191237" y="1149292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6262032-C21D-4044-8C98-3C293C32073D}"/>
                </a:ext>
              </a:extLst>
            </p:cNvPr>
            <p:cNvSpPr/>
            <p:nvPr/>
          </p:nvSpPr>
          <p:spPr>
            <a:xfrm>
              <a:off x="1191237" y="1275127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15C7DB2-7E46-4C08-B10A-C44ECB56C3FF}"/>
                </a:ext>
              </a:extLst>
            </p:cNvPr>
            <p:cNvSpPr/>
            <p:nvPr/>
          </p:nvSpPr>
          <p:spPr>
            <a:xfrm>
              <a:off x="1191237" y="1400962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157AC24-A248-4FFD-B887-048544F57A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77" t="47785" r="36842" b="11240"/>
          <a:stretch/>
        </p:blipFill>
        <p:spPr>
          <a:xfrm>
            <a:off x="4264090" y="1149292"/>
            <a:ext cx="3670428" cy="510050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7491A33-CE16-44B9-AC0E-9DFBFB9903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367584" y="2251857"/>
            <a:ext cx="618844" cy="62078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4A5185-A058-4669-A2AC-8F40B42B6569}"/>
              </a:ext>
            </a:extLst>
          </p:cNvPr>
          <p:cNvSpPr/>
          <p:nvPr/>
        </p:nvSpPr>
        <p:spPr>
          <a:xfrm>
            <a:off x="4264090" y="4007842"/>
            <a:ext cx="3670428" cy="654770"/>
          </a:xfrm>
          <a:prstGeom prst="rect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그레이 카페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7D68A6C-DF19-4DA0-ACBF-23EB8D7F40FB}"/>
              </a:ext>
            </a:extLst>
          </p:cNvPr>
          <p:cNvSpPr/>
          <p:nvPr/>
        </p:nvSpPr>
        <p:spPr>
          <a:xfrm>
            <a:off x="4264090" y="4662612"/>
            <a:ext cx="3670428" cy="158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우리커플의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별점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 descr="사람, 테이블, 실내, 그룹이(가) 표시된 사진&#10;&#10;자동 생성된 설명">
            <a:extLst>
              <a:ext uri="{FF2B5EF4-FFF2-40B4-BE49-F238E27FC236}">
                <a16:creationId xmlns:a16="http://schemas.microsoft.com/office/drawing/2014/main" id="{5D74AD2C-4EBC-4ED9-BC43-B15A0B52BE4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4817" t="8074" r="4654" b="52778"/>
          <a:stretch/>
        </p:blipFill>
        <p:spPr>
          <a:xfrm>
            <a:off x="4264090" y="4662612"/>
            <a:ext cx="3670428" cy="1587186"/>
          </a:xfrm>
          <a:prstGeom prst="rect">
            <a:avLst/>
          </a:prstGeom>
        </p:spPr>
      </p:pic>
      <p:sp>
        <p:nvSpPr>
          <p:cNvPr id="9" name="하트 8">
            <a:extLst>
              <a:ext uri="{FF2B5EF4-FFF2-40B4-BE49-F238E27FC236}">
                <a16:creationId xmlns:a16="http://schemas.microsoft.com/office/drawing/2014/main" id="{0D28942E-3308-4602-A31E-041CC97C7D96}"/>
              </a:ext>
            </a:extLst>
          </p:cNvPr>
          <p:cNvSpPr/>
          <p:nvPr/>
        </p:nvSpPr>
        <p:spPr>
          <a:xfrm>
            <a:off x="7364800" y="4144723"/>
            <a:ext cx="503339" cy="419449"/>
          </a:xfrm>
          <a:prstGeom prst="hear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" name="별: 꼭짓점 5개 1">
            <a:extLst>
              <a:ext uri="{FF2B5EF4-FFF2-40B4-BE49-F238E27FC236}">
                <a16:creationId xmlns:a16="http://schemas.microsoft.com/office/drawing/2014/main" id="{71A682E8-F8B9-4BAA-800C-91A6B004B651}"/>
              </a:ext>
            </a:extLst>
          </p:cNvPr>
          <p:cNvSpPr/>
          <p:nvPr/>
        </p:nvSpPr>
        <p:spPr>
          <a:xfrm>
            <a:off x="5912583" y="1651612"/>
            <a:ext cx="618844" cy="600245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0068F4-1F82-4AC1-939E-1822A89D4E2A}"/>
              </a:ext>
            </a:extLst>
          </p:cNvPr>
          <p:cNvSpPr txBox="1"/>
          <p:nvPr/>
        </p:nvSpPr>
        <p:spPr>
          <a:xfrm>
            <a:off x="5986428" y="1804062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9869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7A275D-2921-4289-A042-5464B8B12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012" y="300037"/>
            <a:ext cx="4371975" cy="625792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5BB8C14-6C62-411C-822E-0E45E3007758}"/>
              </a:ext>
            </a:extLst>
          </p:cNvPr>
          <p:cNvSpPr/>
          <p:nvPr/>
        </p:nvSpPr>
        <p:spPr>
          <a:xfrm>
            <a:off x="4264090" y="494522"/>
            <a:ext cx="3670428" cy="654770"/>
          </a:xfrm>
          <a:prstGeom prst="rect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대구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1607EDD-8361-4AAE-8B40-15CD21CAAAE1}"/>
              </a:ext>
            </a:extLst>
          </p:cNvPr>
          <p:cNvGrpSpPr/>
          <p:nvPr/>
        </p:nvGrpSpPr>
        <p:grpSpPr>
          <a:xfrm>
            <a:off x="4356158" y="685213"/>
            <a:ext cx="469783" cy="310393"/>
            <a:chOff x="1191237" y="1149292"/>
            <a:chExt cx="469783" cy="31039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E2725FA-71C7-41FE-B17B-D32CE7E5DFAA}"/>
                </a:ext>
              </a:extLst>
            </p:cNvPr>
            <p:cNvSpPr/>
            <p:nvPr/>
          </p:nvSpPr>
          <p:spPr>
            <a:xfrm>
              <a:off x="1191237" y="1149292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6262032-C21D-4044-8C98-3C293C32073D}"/>
                </a:ext>
              </a:extLst>
            </p:cNvPr>
            <p:cNvSpPr/>
            <p:nvPr/>
          </p:nvSpPr>
          <p:spPr>
            <a:xfrm>
              <a:off x="1191237" y="1275127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15C7DB2-7E46-4C08-B10A-C44ECB56C3FF}"/>
                </a:ext>
              </a:extLst>
            </p:cNvPr>
            <p:cNvSpPr/>
            <p:nvPr/>
          </p:nvSpPr>
          <p:spPr>
            <a:xfrm>
              <a:off x="1191237" y="1400962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4A5185-A058-4669-A2AC-8F40B42B6569}"/>
              </a:ext>
            </a:extLst>
          </p:cNvPr>
          <p:cNvSpPr/>
          <p:nvPr/>
        </p:nvSpPr>
        <p:spPr>
          <a:xfrm>
            <a:off x="4264090" y="2738576"/>
            <a:ext cx="3670428" cy="654770"/>
          </a:xfrm>
          <a:prstGeom prst="rect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그레이 카페</a:t>
            </a:r>
          </a:p>
        </p:txBody>
      </p:sp>
      <p:pic>
        <p:nvPicPr>
          <p:cNvPr id="3" name="그림 2" descr="사람, 테이블, 실내, 그룹이(가) 표시된 사진&#10;&#10;자동 생성된 설명">
            <a:extLst>
              <a:ext uri="{FF2B5EF4-FFF2-40B4-BE49-F238E27FC236}">
                <a16:creationId xmlns:a16="http://schemas.microsoft.com/office/drawing/2014/main" id="{5D74AD2C-4EBC-4ED9-BC43-B15A0B52BE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817" t="8074" r="4654" b="52778"/>
          <a:stretch/>
        </p:blipFill>
        <p:spPr>
          <a:xfrm>
            <a:off x="4264090" y="1149292"/>
            <a:ext cx="3670428" cy="1587186"/>
          </a:xfrm>
          <a:prstGeom prst="rect">
            <a:avLst/>
          </a:prstGeom>
        </p:spPr>
      </p:pic>
      <p:sp>
        <p:nvSpPr>
          <p:cNvPr id="9" name="하트 8">
            <a:extLst>
              <a:ext uri="{FF2B5EF4-FFF2-40B4-BE49-F238E27FC236}">
                <a16:creationId xmlns:a16="http://schemas.microsoft.com/office/drawing/2014/main" id="{0D28942E-3308-4602-A31E-041CC97C7D96}"/>
              </a:ext>
            </a:extLst>
          </p:cNvPr>
          <p:cNvSpPr/>
          <p:nvPr/>
        </p:nvSpPr>
        <p:spPr>
          <a:xfrm>
            <a:off x="7364800" y="2875457"/>
            <a:ext cx="503339" cy="419449"/>
          </a:xfrm>
          <a:prstGeom prst="hear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B5BD6A-FE1A-440A-8AA0-C2E4A2863C22}"/>
              </a:ext>
            </a:extLst>
          </p:cNvPr>
          <p:cNvSpPr/>
          <p:nvPr/>
        </p:nvSpPr>
        <p:spPr>
          <a:xfrm>
            <a:off x="4480456" y="5518017"/>
            <a:ext cx="3263952" cy="654770"/>
          </a:xfrm>
          <a:prstGeom prst="rect">
            <a:avLst/>
          </a:prstGeom>
          <a:noFill/>
          <a:ln>
            <a:solidFill>
              <a:srgbClr val="FBB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재미있는 </a:t>
            </a:r>
            <a:r>
              <a:rPr lang="ko-KR" altLang="en-US" dirty="0" err="1">
                <a:solidFill>
                  <a:schemeClr val="tx1"/>
                </a:solidFill>
              </a:rPr>
              <a:t>유튜버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53A426C-0215-4924-B16C-19595AC48088}"/>
              </a:ext>
            </a:extLst>
          </p:cNvPr>
          <p:cNvSpPr/>
          <p:nvPr/>
        </p:nvSpPr>
        <p:spPr>
          <a:xfrm>
            <a:off x="4264090" y="4764807"/>
            <a:ext cx="3670428" cy="654770"/>
          </a:xfrm>
          <a:prstGeom prst="rect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우리커플의</a:t>
            </a:r>
            <a:r>
              <a:rPr lang="ko-KR" altLang="en-US" dirty="0"/>
              <a:t> 이야기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2436BB-3B03-4BD5-9B1D-39903F3B6C27}"/>
              </a:ext>
            </a:extLst>
          </p:cNvPr>
          <p:cNvSpPr/>
          <p:nvPr/>
        </p:nvSpPr>
        <p:spPr>
          <a:xfrm>
            <a:off x="4264090" y="3391247"/>
            <a:ext cx="3663506" cy="13735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커피가 맛있고 의자가 편해요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242EA8A-D26A-4FFD-A93B-B54F8C0522A1}"/>
              </a:ext>
            </a:extLst>
          </p:cNvPr>
          <p:cNvGrpSpPr/>
          <p:nvPr/>
        </p:nvGrpSpPr>
        <p:grpSpPr>
          <a:xfrm>
            <a:off x="7617204" y="3464654"/>
            <a:ext cx="250205" cy="1251021"/>
            <a:chOff x="1803633" y="2872642"/>
            <a:chExt cx="226503" cy="1132515"/>
          </a:xfrm>
          <a:solidFill>
            <a:srgbClr val="FFFF00"/>
          </a:solidFill>
        </p:grpSpPr>
        <p:sp>
          <p:nvSpPr>
            <p:cNvPr id="24" name="별: 꼭짓점 5개 23">
              <a:extLst>
                <a:ext uri="{FF2B5EF4-FFF2-40B4-BE49-F238E27FC236}">
                  <a16:creationId xmlns:a16="http://schemas.microsoft.com/office/drawing/2014/main" id="{EA4B431D-9D8E-4E6C-89A9-2AFCA6B6E5DE}"/>
                </a:ext>
              </a:extLst>
            </p:cNvPr>
            <p:cNvSpPr/>
            <p:nvPr/>
          </p:nvSpPr>
          <p:spPr>
            <a:xfrm>
              <a:off x="1803633" y="2872642"/>
              <a:ext cx="226503" cy="226503"/>
            </a:xfrm>
            <a:prstGeom prst="star5">
              <a:avLst/>
            </a:prstGeom>
            <a:grp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별: 꼭짓점 5개 24">
              <a:extLst>
                <a:ext uri="{FF2B5EF4-FFF2-40B4-BE49-F238E27FC236}">
                  <a16:creationId xmlns:a16="http://schemas.microsoft.com/office/drawing/2014/main" id="{1189D6C3-2B8F-4F4E-8BC0-43E79E8DDBCE}"/>
                </a:ext>
              </a:extLst>
            </p:cNvPr>
            <p:cNvSpPr/>
            <p:nvPr/>
          </p:nvSpPr>
          <p:spPr>
            <a:xfrm>
              <a:off x="1803633" y="3099145"/>
              <a:ext cx="226503" cy="226503"/>
            </a:xfrm>
            <a:prstGeom prst="star5">
              <a:avLst/>
            </a:prstGeom>
            <a:grp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별: 꼭짓점 5개 25">
              <a:extLst>
                <a:ext uri="{FF2B5EF4-FFF2-40B4-BE49-F238E27FC236}">
                  <a16:creationId xmlns:a16="http://schemas.microsoft.com/office/drawing/2014/main" id="{636F0671-6B05-4A27-9083-560A24EBD35A}"/>
                </a:ext>
              </a:extLst>
            </p:cNvPr>
            <p:cNvSpPr/>
            <p:nvPr/>
          </p:nvSpPr>
          <p:spPr>
            <a:xfrm>
              <a:off x="1803633" y="3325648"/>
              <a:ext cx="226503" cy="226503"/>
            </a:xfrm>
            <a:prstGeom prst="star5">
              <a:avLst/>
            </a:prstGeom>
            <a:grp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별: 꼭짓점 5개 26">
              <a:extLst>
                <a:ext uri="{FF2B5EF4-FFF2-40B4-BE49-F238E27FC236}">
                  <a16:creationId xmlns:a16="http://schemas.microsoft.com/office/drawing/2014/main" id="{2047A2C6-BFC9-4665-9CE9-B5581D658039}"/>
                </a:ext>
              </a:extLst>
            </p:cNvPr>
            <p:cNvSpPr/>
            <p:nvPr/>
          </p:nvSpPr>
          <p:spPr>
            <a:xfrm>
              <a:off x="1803633" y="3552151"/>
              <a:ext cx="226503" cy="226503"/>
            </a:xfrm>
            <a:prstGeom prst="star5">
              <a:avLst/>
            </a:prstGeom>
            <a:grp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별: 꼭짓점 5개 27">
              <a:extLst>
                <a:ext uri="{FF2B5EF4-FFF2-40B4-BE49-F238E27FC236}">
                  <a16:creationId xmlns:a16="http://schemas.microsoft.com/office/drawing/2014/main" id="{CCD8B5EE-DBE9-46F6-9DA0-D4D377D23BF7}"/>
                </a:ext>
              </a:extLst>
            </p:cNvPr>
            <p:cNvSpPr/>
            <p:nvPr/>
          </p:nvSpPr>
          <p:spPr>
            <a:xfrm>
              <a:off x="1803633" y="3778654"/>
              <a:ext cx="226503" cy="226503"/>
            </a:xfrm>
            <a:prstGeom prst="star5">
              <a:avLst/>
            </a:prstGeom>
            <a:grp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6294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7A275D-2921-4289-A042-5464B8B12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012" y="300037"/>
            <a:ext cx="4371975" cy="625792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5BB8C14-6C62-411C-822E-0E45E3007758}"/>
              </a:ext>
            </a:extLst>
          </p:cNvPr>
          <p:cNvSpPr/>
          <p:nvPr/>
        </p:nvSpPr>
        <p:spPr>
          <a:xfrm>
            <a:off x="4264090" y="494522"/>
            <a:ext cx="3670428" cy="654770"/>
          </a:xfrm>
          <a:prstGeom prst="rect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대구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1607EDD-8361-4AAE-8B40-15CD21CAAAE1}"/>
              </a:ext>
            </a:extLst>
          </p:cNvPr>
          <p:cNvGrpSpPr/>
          <p:nvPr/>
        </p:nvGrpSpPr>
        <p:grpSpPr>
          <a:xfrm>
            <a:off x="4356158" y="685213"/>
            <a:ext cx="469783" cy="310393"/>
            <a:chOff x="1191237" y="1149292"/>
            <a:chExt cx="469783" cy="31039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E2725FA-71C7-41FE-B17B-D32CE7E5DFAA}"/>
                </a:ext>
              </a:extLst>
            </p:cNvPr>
            <p:cNvSpPr/>
            <p:nvPr/>
          </p:nvSpPr>
          <p:spPr>
            <a:xfrm>
              <a:off x="1191237" y="1149292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6262032-C21D-4044-8C98-3C293C32073D}"/>
                </a:ext>
              </a:extLst>
            </p:cNvPr>
            <p:cNvSpPr/>
            <p:nvPr/>
          </p:nvSpPr>
          <p:spPr>
            <a:xfrm>
              <a:off x="1191237" y="1275127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15C7DB2-7E46-4C08-B10A-C44ECB56C3FF}"/>
                </a:ext>
              </a:extLst>
            </p:cNvPr>
            <p:cNvSpPr/>
            <p:nvPr/>
          </p:nvSpPr>
          <p:spPr>
            <a:xfrm>
              <a:off x="1191237" y="1400962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06883420-811A-472F-B11E-C7C7FE725C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94" r="11415"/>
          <a:stretch/>
        </p:blipFill>
        <p:spPr>
          <a:xfrm>
            <a:off x="4264091" y="1149291"/>
            <a:ext cx="3670428" cy="5108133"/>
          </a:xfrm>
          <a:prstGeom prst="rect">
            <a:avLst/>
          </a:prstGeom>
        </p:spPr>
      </p:pic>
      <p:sp>
        <p:nvSpPr>
          <p:cNvPr id="9" name="화살표: 오각형 8">
            <a:extLst>
              <a:ext uri="{FF2B5EF4-FFF2-40B4-BE49-F238E27FC236}">
                <a16:creationId xmlns:a16="http://schemas.microsoft.com/office/drawing/2014/main" id="{CF26F8E7-962F-45BE-A2EA-8D77D7A3244E}"/>
              </a:ext>
            </a:extLst>
          </p:cNvPr>
          <p:cNvSpPr/>
          <p:nvPr/>
        </p:nvSpPr>
        <p:spPr>
          <a:xfrm>
            <a:off x="0" y="1119570"/>
            <a:ext cx="3559238" cy="1873429"/>
          </a:xfrm>
          <a:prstGeom prst="homePlate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데이트코스를</a:t>
            </a:r>
            <a:endParaRPr lang="en-US" altLang="ko-KR" sz="2000" dirty="0"/>
          </a:p>
          <a:p>
            <a:pPr algn="ctr"/>
            <a:r>
              <a:rPr lang="ko-KR" altLang="en-US" sz="2000" dirty="0"/>
              <a:t>지도에서 찾을 수 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39002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7A275D-2921-4289-A042-5464B8B12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012" y="300037"/>
            <a:ext cx="4371975" cy="625792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5BB8C14-6C62-411C-822E-0E45E3007758}"/>
              </a:ext>
            </a:extLst>
          </p:cNvPr>
          <p:cNvSpPr/>
          <p:nvPr/>
        </p:nvSpPr>
        <p:spPr>
          <a:xfrm>
            <a:off x="4264090" y="494522"/>
            <a:ext cx="3670428" cy="654770"/>
          </a:xfrm>
          <a:prstGeom prst="rect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대구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1607EDD-8361-4AAE-8B40-15CD21CAAAE1}"/>
              </a:ext>
            </a:extLst>
          </p:cNvPr>
          <p:cNvGrpSpPr/>
          <p:nvPr/>
        </p:nvGrpSpPr>
        <p:grpSpPr>
          <a:xfrm>
            <a:off x="4356158" y="685213"/>
            <a:ext cx="469783" cy="310393"/>
            <a:chOff x="1191237" y="1149292"/>
            <a:chExt cx="469783" cy="31039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E2725FA-71C7-41FE-B17B-D32CE7E5DFAA}"/>
                </a:ext>
              </a:extLst>
            </p:cNvPr>
            <p:cNvSpPr/>
            <p:nvPr/>
          </p:nvSpPr>
          <p:spPr>
            <a:xfrm>
              <a:off x="1191237" y="1149292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6262032-C21D-4044-8C98-3C293C32073D}"/>
                </a:ext>
              </a:extLst>
            </p:cNvPr>
            <p:cNvSpPr/>
            <p:nvPr/>
          </p:nvSpPr>
          <p:spPr>
            <a:xfrm>
              <a:off x="1191237" y="1275127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15C7DB2-7E46-4C08-B10A-C44ECB56C3FF}"/>
                </a:ext>
              </a:extLst>
            </p:cNvPr>
            <p:cNvSpPr/>
            <p:nvPr/>
          </p:nvSpPr>
          <p:spPr>
            <a:xfrm>
              <a:off x="1191237" y="1400962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06883420-811A-472F-B11E-C7C7FE725C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94" r="11415"/>
          <a:stretch/>
        </p:blipFill>
        <p:spPr>
          <a:xfrm>
            <a:off x="4264091" y="1149291"/>
            <a:ext cx="3670428" cy="510813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8CB7CFB-362F-48DF-B6FE-801AD4E5F2DD}"/>
              </a:ext>
            </a:extLst>
          </p:cNvPr>
          <p:cNvSpPr/>
          <p:nvPr/>
        </p:nvSpPr>
        <p:spPr>
          <a:xfrm>
            <a:off x="4264090" y="1138218"/>
            <a:ext cx="1994097" cy="5111580"/>
          </a:xfrm>
          <a:prstGeom prst="rect">
            <a:avLst/>
          </a:prstGeom>
          <a:solidFill>
            <a:srgbClr val="FBB7B7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카페</a:t>
            </a:r>
            <a:endParaRPr lang="en-US" altLang="ko-KR" dirty="0"/>
          </a:p>
          <a:p>
            <a:pPr algn="ctr"/>
            <a:r>
              <a:rPr lang="en-US" altLang="ko-KR" dirty="0"/>
              <a:t>-------------------</a:t>
            </a:r>
          </a:p>
          <a:p>
            <a:pPr algn="ctr"/>
            <a:r>
              <a:rPr lang="ko-KR" altLang="en-US" dirty="0"/>
              <a:t>영화</a:t>
            </a:r>
            <a:endParaRPr lang="en-US" altLang="ko-KR" dirty="0"/>
          </a:p>
          <a:p>
            <a:pPr algn="ctr"/>
            <a:r>
              <a:rPr lang="en-US" altLang="ko-KR" dirty="0"/>
              <a:t>-------------------</a:t>
            </a:r>
          </a:p>
          <a:p>
            <a:pPr algn="ctr"/>
            <a:r>
              <a:rPr lang="ko-KR" altLang="en-US" dirty="0"/>
              <a:t>일식</a:t>
            </a:r>
            <a:endParaRPr lang="en-US" altLang="ko-KR" dirty="0"/>
          </a:p>
          <a:p>
            <a:pPr algn="ctr"/>
            <a:r>
              <a:rPr lang="en-US" altLang="ko-KR" dirty="0"/>
              <a:t>-------------------</a:t>
            </a:r>
          </a:p>
          <a:p>
            <a:pPr algn="ctr"/>
            <a:r>
              <a:rPr lang="ko-KR" altLang="en-US" dirty="0"/>
              <a:t>양식</a:t>
            </a:r>
            <a:endParaRPr lang="en-US" altLang="ko-KR" dirty="0"/>
          </a:p>
          <a:p>
            <a:pPr algn="ctr"/>
            <a:r>
              <a:rPr lang="en-US" altLang="ko-KR" dirty="0"/>
              <a:t>-------------------</a:t>
            </a:r>
          </a:p>
          <a:p>
            <a:pPr algn="ctr"/>
            <a:r>
              <a:rPr lang="ko-KR" altLang="en-US" dirty="0"/>
              <a:t>중식</a:t>
            </a:r>
            <a:endParaRPr lang="en-US" altLang="ko-KR" dirty="0"/>
          </a:p>
          <a:p>
            <a:pPr algn="ctr"/>
            <a:r>
              <a:rPr lang="en-US" altLang="ko-KR" dirty="0"/>
              <a:t>-------------------</a:t>
            </a:r>
          </a:p>
          <a:p>
            <a:pPr algn="ctr"/>
            <a:r>
              <a:rPr lang="ko-KR" altLang="en-US" dirty="0"/>
              <a:t>한식</a:t>
            </a:r>
            <a:endParaRPr lang="en-US" altLang="ko-KR" dirty="0"/>
          </a:p>
          <a:p>
            <a:pPr algn="ctr"/>
            <a:r>
              <a:rPr lang="en-US" altLang="ko-KR" dirty="0"/>
              <a:t>-------------------</a:t>
            </a:r>
          </a:p>
          <a:p>
            <a:pPr algn="ctr"/>
            <a:r>
              <a:rPr lang="ko-KR" altLang="en-US" dirty="0"/>
              <a:t>쇼핑</a:t>
            </a:r>
            <a:endParaRPr lang="en-US" altLang="ko-KR" dirty="0"/>
          </a:p>
          <a:p>
            <a:pPr algn="ctr"/>
            <a:r>
              <a:rPr lang="en-US" altLang="ko-KR" dirty="0"/>
              <a:t>-------------------</a:t>
            </a:r>
          </a:p>
          <a:p>
            <a:pPr algn="ctr"/>
            <a:r>
              <a:rPr lang="ko-KR" altLang="en-US" dirty="0"/>
              <a:t>쉴 곳</a:t>
            </a:r>
            <a:endParaRPr lang="en-US" altLang="ko-KR" dirty="0"/>
          </a:p>
          <a:p>
            <a:pPr algn="ctr"/>
            <a:r>
              <a:rPr lang="en-US" altLang="ko-KR" dirty="0"/>
              <a:t>------------------</a:t>
            </a: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검색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322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7A275D-2921-4289-A042-5464B8B12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012" y="300037"/>
            <a:ext cx="4371975" cy="625792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5BB8C14-6C62-411C-822E-0E45E3007758}"/>
              </a:ext>
            </a:extLst>
          </p:cNvPr>
          <p:cNvSpPr/>
          <p:nvPr/>
        </p:nvSpPr>
        <p:spPr>
          <a:xfrm>
            <a:off x="4264090" y="494522"/>
            <a:ext cx="3670428" cy="654770"/>
          </a:xfrm>
          <a:prstGeom prst="rect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대구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1607EDD-8361-4AAE-8B40-15CD21CAAAE1}"/>
              </a:ext>
            </a:extLst>
          </p:cNvPr>
          <p:cNvGrpSpPr/>
          <p:nvPr/>
        </p:nvGrpSpPr>
        <p:grpSpPr>
          <a:xfrm>
            <a:off x="4356158" y="685213"/>
            <a:ext cx="469783" cy="310393"/>
            <a:chOff x="1191237" y="1149292"/>
            <a:chExt cx="469783" cy="31039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E2725FA-71C7-41FE-B17B-D32CE7E5DFAA}"/>
                </a:ext>
              </a:extLst>
            </p:cNvPr>
            <p:cNvSpPr/>
            <p:nvPr/>
          </p:nvSpPr>
          <p:spPr>
            <a:xfrm>
              <a:off x="1191237" y="1149292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6262032-C21D-4044-8C98-3C293C32073D}"/>
                </a:ext>
              </a:extLst>
            </p:cNvPr>
            <p:cNvSpPr/>
            <p:nvPr/>
          </p:nvSpPr>
          <p:spPr>
            <a:xfrm>
              <a:off x="1191237" y="1275127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15C7DB2-7E46-4C08-B10A-C44ECB56C3FF}"/>
                </a:ext>
              </a:extLst>
            </p:cNvPr>
            <p:cNvSpPr/>
            <p:nvPr/>
          </p:nvSpPr>
          <p:spPr>
            <a:xfrm>
              <a:off x="1191237" y="1400962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06883420-811A-472F-B11E-C7C7FE725C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94" r="11415"/>
          <a:stretch/>
        </p:blipFill>
        <p:spPr>
          <a:xfrm>
            <a:off x="4264091" y="1149291"/>
            <a:ext cx="3670428" cy="510813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8CB7CFB-362F-48DF-B6FE-801AD4E5F2DD}"/>
              </a:ext>
            </a:extLst>
          </p:cNvPr>
          <p:cNvSpPr/>
          <p:nvPr/>
        </p:nvSpPr>
        <p:spPr>
          <a:xfrm>
            <a:off x="4264090" y="1138218"/>
            <a:ext cx="1994097" cy="5111580"/>
          </a:xfrm>
          <a:prstGeom prst="rect">
            <a:avLst/>
          </a:prstGeom>
          <a:solidFill>
            <a:srgbClr val="FBB7B7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카페</a:t>
            </a:r>
            <a:endParaRPr lang="en-US" altLang="ko-KR" dirty="0"/>
          </a:p>
          <a:p>
            <a:pPr algn="ctr"/>
            <a:r>
              <a:rPr lang="en-US" altLang="ko-KR" dirty="0"/>
              <a:t>-------------------</a:t>
            </a:r>
          </a:p>
          <a:p>
            <a:pPr algn="ctr"/>
            <a:r>
              <a:rPr lang="ko-KR" altLang="en-US" dirty="0"/>
              <a:t>영화</a:t>
            </a:r>
            <a:endParaRPr lang="en-US" altLang="ko-KR" dirty="0"/>
          </a:p>
          <a:p>
            <a:pPr algn="ctr"/>
            <a:r>
              <a:rPr lang="en-US" altLang="ko-KR" dirty="0"/>
              <a:t>-------------------</a:t>
            </a:r>
          </a:p>
          <a:p>
            <a:pPr algn="ctr"/>
            <a:r>
              <a:rPr lang="ko-KR" altLang="en-US" dirty="0"/>
              <a:t>일식</a:t>
            </a:r>
            <a:endParaRPr lang="en-US" altLang="ko-KR" dirty="0"/>
          </a:p>
          <a:p>
            <a:pPr algn="ctr"/>
            <a:r>
              <a:rPr lang="en-US" altLang="ko-KR" dirty="0"/>
              <a:t>-------------------</a:t>
            </a:r>
          </a:p>
          <a:p>
            <a:pPr algn="ctr"/>
            <a:r>
              <a:rPr lang="ko-KR" altLang="en-US" dirty="0"/>
              <a:t>양식</a:t>
            </a:r>
            <a:endParaRPr lang="en-US" altLang="ko-KR" dirty="0"/>
          </a:p>
          <a:p>
            <a:pPr algn="ctr"/>
            <a:r>
              <a:rPr lang="en-US" altLang="ko-KR" dirty="0"/>
              <a:t>-------------------</a:t>
            </a:r>
          </a:p>
          <a:p>
            <a:pPr algn="ctr"/>
            <a:r>
              <a:rPr lang="ko-KR" altLang="en-US" dirty="0"/>
              <a:t>중식</a:t>
            </a:r>
            <a:endParaRPr lang="en-US" altLang="ko-KR" dirty="0"/>
          </a:p>
          <a:p>
            <a:pPr algn="ctr"/>
            <a:r>
              <a:rPr lang="en-US" altLang="ko-KR" dirty="0"/>
              <a:t>-------------------</a:t>
            </a:r>
          </a:p>
          <a:p>
            <a:pPr algn="ctr"/>
            <a:r>
              <a:rPr lang="ko-KR" altLang="en-US" dirty="0"/>
              <a:t>한식</a:t>
            </a:r>
            <a:endParaRPr lang="en-US" altLang="ko-KR" dirty="0"/>
          </a:p>
          <a:p>
            <a:pPr algn="ctr"/>
            <a:r>
              <a:rPr lang="en-US" altLang="ko-KR" dirty="0"/>
              <a:t>-------------------</a:t>
            </a:r>
          </a:p>
          <a:p>
            <a:pPr algn="ctr"/>
            <a:r>
              <a:rPr lang="ko-KR" altLang="en-US" dirty="0"/>
              <a:t>쇼핑</a:t>
            </a:r>
            <a:endParaRPr lang="en-US" altLang="ko-KR" dirty="0"/>
          </a:p>
          <a:p>
            <a:pPr algn="ctr"/>
            <a:r>
              <a:rPr lang="en-US" altLang="ko-KR" dirty="0"/>
              <a:t>-------------------</a:t>
            </a:r>
          </a:p>
          <a:p>
            <a:pPr algn="ctr"/>
            <a:r>
              <a:rPr lang="ko-KR" altLang="en-US" dirty="0"/>
              <a:t>쉴 곳</a:t>
            </a:r>
            <a:endParaRPr lang="en-US" altLang="ko-KR" dirty="0"/>
          </a:p>
          <a:p>
            <a:pPr algn="ctr"/>
            <a:r>
              <a:rPr lang="en-US" altLang="ko-KR" dirty="0"/>
              <a:t>------------------</a:t>
            </a: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검색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D76FCCE-E248-4D7D-AF62-CDA53BA6EDAB}"/>
              </a:ext>
            </a:extLst>
          </p:cNvPr>
          <p:cNvSpPr/>
          <p:nvPr/>
        </p:nvSpPr>
        <p:spPr>
          <a:xfrm>
            <a:off x="4264089" y="1792988"/>
            <a:ext cx="1994097" cy="539151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5A9D09-31FF-4985-814E-6E42CDA46FD4}"/>
              </a:ext>
            </a:extLst>
          </p:cNvPr>
          <p:cNvSpPr/>
          <p:nvPr/>
        </p:nvSpPr>
        <p:spPr>
          <a:xfrm>
            <a:off x="4264088" y="4535193"/>
            <a:ext cx="1994097" cy="539151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145567A-61FA-4CDC-AECE-D64D0A536FFD}"/>
              </a:ext>
            </a:extLst>
          </p:cNvPr>
          <p:cNvSpPr/>
          <p:nvPr/>
        </p:nvSpPr>
        <p:spPr>
          <a:xfrm>
            <a:off x="4264088" y="1215248"/>
            <a:ext cx="1994097" cy="539151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3025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7A275D-2921-4289-A042-5464B8B12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012" y="300037"/>
            <a:ext cx="4371975" cy="625792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5BB8C14-6C62-411C-822E-0E45E3007758}"/>
              </a:ext>
            </a:extLst>
          </p:cNvPr>
          <p:cNvSpPr/>
          <p:nvPr/>
        </p:nvSpPr>
        <p:spPr>
          <a:xfrm>
            <a:off x="4264090" y="494522"/>
            <a:ext cx="3670428" cy="654770"/>
          </a:xfrm>
          <a:prstGeom prst="rect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추천 코스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1607EDD-8361-4AAE-8B40-15CD21CAAAE1}"/>
              </a:ext>
            </a:extLst>
          </p:cNvPr>
          <p:cNvGrpSpPr/>
          <p:nvPr/>
        </p:nvGrpSpPr>
        <p:grpSpPr>
          <a:xfrm>
            <a:off x="4356158" y="685213"/>
            <a:ext cx="469783" cy="310393"/>
            <a:chOff x="1191237" y="1149292"/>
            <a:chExt cx="469783" cy="31039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E2725FA-71C7-41FE-B17B-D32CE7E5DFAA}"/>
                </a:ext>
              </a:extLst>
            </p:cNvPr>
            <p:cNvSpPr/>
            <p:nvPr/>
          </p:nvSpPr>
          <p:spPr>
            <a:xfrm>
              <a:off x="1191237" y="1149292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6262032-C21D-4044-8C98-3C293C32073D}"/>
                </a:ext>
              </a:extLst>
            </p:cNvPr>
            <p:cNvSpPr/>
            <p:nvPr/>
          </p:nvSpPr>
          <p:spPr>
            <a:xfrm>
              <a:off x="1191237" y="1275127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15C7DB2-7E46-4C08-B10A-C44ECB56C3FF}"/>
                </a:ext>
              </a:extLst>
            </p:cNvPr>
            <p:cNvSpPr/>
            <p:nvPr/>
          </p:nvSpPr>
          <p:spPr>
            <a:xfrm>
              <a:off x="1191237" y="1400962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157AC24-A248-4FFD-B887-048544F57A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80" t="9446" r="11241" b="2191"/>
          <a:stretch/>
        </p:blipFill>
        <p:spPr>
          <a:xfrm>
            <a:off x="4264090" y="1149291"/>
            <a:ext cx="3670428" cy="51005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C72CAC-FCAA-4944-B16E-A9125287B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549057" y="3892492"/>
            <a:ext cx="256125" cy="2569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67957C-4129-444C-A1DD-36D1AF799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011023" y="1926278"/>
            <a:ext cx="307596" cy="260015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D77BF9D3-2DF3-4965-BB93-763083F39E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238395" y="2761927"/>
            <a:ext cx="327440" cy="25704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F194CC7-EEA5-427C-91AD-5C3768D859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7141828" y="3833602"/>
            <a:ext cx="357930" cy="35793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7491A33-CE16-44B9-AC0E-9DFBFB9903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754898" y="5251508"/>
            <a:ext cx="256125" cy="25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57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7A275D-2921-4289-A042-5464B8B12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012" y="300037"/>
            <a:ext cx="4371975" cy="625792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5BB8C14-6C62-411C-822E-0E45E3007758}"/>
              </a:ext>
            </a:extLst>
          </p:cNvPr>
          <p:cNvSpPr/>
          <p:nvPr/>
        </p:nvSpPr>
        <p:spPr>
          <a:xfrm>
            <a:off x="4264090" y="494522"/>
            <a:ext cx="3670428" cy="654770"/>
          </a:xfrm>
          <a:prstGeom prst="rect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대구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1607EDD-8361-4AAE-8B40-15CD21CAAAE1}"/>
              </a:ext>
            </a:extLst>
          </p:cNvPr>
          <p:cNvGrpSpPr/>
          <p:nvPr/>
        </p:nvGrpSpPr>
        <p:grpSpPr>
          <a:xfrm>
            <a:off x="4356158" y="685213"/>
            <a:ext cx="469783" cy="310393"/>
            <a:chOff x="1191237" y="1149292"/>
            <a:chExt cx="469783" cy="31039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E2725FA-71C7-41FE-B17B-D32CE7E5DFAA}"/>
                </a:ext>
              </a:extLst>
            </p:cNvPr>
            <p:cNvSpPr/>
            <p:nvPr/>
          </p:nvSpPr>
          <p:spPr>
            <a:xfrm>
              <a:off x="1191237" y="1149292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6262032-C21D-4044-8C98-3C293C32073D}"/>
                </a:ext>
              </a:extLst>
            </p:cNvPr>
            <p:cNvSpPr/>
            <p:nvPr/>
          </p:nvSpPr>
          <p:spPr>
            <a:xfrm>
              <a:off x="1191237" y="1275127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15C7DB2-7E46-4C08-B10A-C44ECB56C3FF}"/>
                </a:ext>
              </a:extLst>
            </p:cNvPr>
            <p:cNvSpPr/>
            <p:nvPr/>
          </p:nvSpPr>
          <p:spPr>
            <a:xfrm>
              <a:off x="1191237" y="1400962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157AC24-A248-4FFD-B887-048544F57A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77" t="47785" r="36842" b="11240"/>
          <a:stretch/>
        </p:blipFill>
        <p:spPr>
          <a:xfrm>
            <a:off x="4264090" y="1149292"/>
            <a:ext cx="3670428" cy="510050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7491A33-CE16-44B9-AC0E-9DFBFB9903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367584" y="2251857"/>
            <a:ext cx="618844" cy="620785"/>
          </a:xfrm>
          <a:prstGeom prst="rect">
            <a:avLst/>
          </a:prstGeom>
        </p:spPr>
      </p:pic>
      <p:sp>
        <p:nvSpPr>
          <p:cNvPr id="23" name="별: 꼭짓점 5개 22">
            <a:extLst>
              <a:ext uri="{FF2B5EF4-FFF2-40B4-BE49-F238E27FC236}">
                <a16:creationId xmlns:a16="http://schemas.microsoft.com/office/drawing/2014/main" id="{DB61076E-4B65-4BC5-8811-B7B001402A2C}"/>
              </a:ext>
            </a:extLst>
          </p:cNvPr>
          <p:cNvSpPr/>
          <p:nvPr/>
        </p:nvSpPr>
        <p:spPr>
          <a:xfrm>
            <a:off x="5912583" y="1651612"/>
            <a:ext cx="618844" cy="600245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47A9F5-DD31-45B6-89E6-4CF6C84E4B66}"/>
              </a:ext>
            </a:extLst>
          </p:cNvPr>
          <p:cNvSpPr txBox="1"/>
          <p:nvPr/>
        </p:nvSpPr>
        <p:spPr>
          <a:xfrm>
            <a:off x="5986428" y="1804062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3.2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58AAF27-F9A1-4A42-8A62-178713C3FE87}"/>
              </a:ext>
            </a:extLst>
          </p:cNvPr>
          <p:cNvSpPr/>
          <p:nvPr/>
        </p:nvSpPr>
        <p:spPr>
          <a:xfrm>
            <a:off x="4264090" y="4007842"/>
            <a:ext cx="3670428" cy="654770"/>
          </a:xfrm>
          <a:prstGeom prst="rect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후기</a:t>
            </a:r>
          </a:p>
        </p:txBody>
      </p:sp>
      <p:sp>
        <p:nvSpPr>
          <p:cNvPr id="38" name="별: 꼭짓점 5개 37">
            <a:extLst>
              <a:ext uri="{FF2B5EF4-FFF2-40B4-BE49-F238E27FC236}">
                <a16:creationId xmlns:a16="http://schemas.microsoft.com/office/drawing/2014/main" id="{3B25FBE7-39C1-467E-A4E2-D03440D01FF8}"/>
              </a:ext>
            </a:extLst>
          </p:cNvPr>
          <p:cNvSpPr/>
          <p:nvPr/>
        </p:nvSpPr>
        <p:spPr>
          <a:xfrm>
            <a:off x="7235750" y="4035104"/>
            <a:ext cx="618844" cy="600245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2F721C-CDF5-4C37-8C9D-CE31F0F60D61}"/>
              </a:ext>
            </a:extLst>
          </p:cNvPr>
          <p:cNvSpPr txBox="1"/>
          <p:nvPr/>
        </p:nvSpPr>
        <p:spPr>
          <a:xfrm>
            <a:off x="7309595" y="4187554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4.7</a:t>
            </a:r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44C57AC-A68A-45DD-95FE-C583B8946A60}"/>
              </a:ext>
            </a:extLst>
          </p:cNvPr>
          <p:cNvSpPr/>
          <p:nvPr/>
        </p:nvSpPr>
        <p:spPr>
          <a:xfrm>
            <a:off x="4264090" y="4671001"/>
            <a:ext cx="3663506" cy="80701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err="1">
                <a:solidFill>
                  <a:schemeClr val="tx1"/>
                </a:solidFill>
              </a:rPr>
              <a:t>꽁냥커플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: </a:t>
            </a:r>
            <a:r>
              <a:rPr lang="ko-KR" altLang="en-US" sz="1600" dirty="0">
                <a:solidFill>
                  <a:schemeClr val="tx1"/>
                </a:solidFill>
              </a:rPr>
              <a:t>카페 분위기가 좋아요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5FCFD90-78B3-4F96-9794-FB950FA7550A}"/>
              </a:ext>
            </a:extLst>
          </p:cNvPr>
          <p:cNvSpPr/>
          <p:nvPr/>
        </p:nvSpPr>
        <p:spPr>
          <a:xfrm>
            <a:off x="4264090" y="5503178"/>
            <a:ext cx="3663506" cy="7466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err="1">
                <a:solidFill>
                  <a:schemeClr val="tx1"/>
                </a:solidFill>
              </a:rPr>
              <a:t>곰돌커플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: </a:t>
            </a:r>
            <a:r>
              <a:rPr lang="ko-KR" altLang="en-US" sz="1600" dirty="0">
                <a:solidFill>
                  <a:schemeClr val="tx1"/>
                </a:solidFill>
              </a:rPr>
              <a:t>아늑해요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F1C3595-3643-4041-84BF-5C81E586027E}"/>
              </a:ext>
            </a:extLst>
          </p:cNvPr>
          <p:cNvGrpSpPr/>
          <p:nvPr/>
        </p:nvGrpSpPr>
        <p:grpSpPr>
          <a:xfrm>
            <a:off x="7743322" y="4796327"/>
            <a:ext cx="111272" cy="556358"/>
            <a:chOff x="1803633" y="2872642"/>
            <a:chExt cx="226503" cy="1132515"/>
          </a:xfrm>
          <a:solidFill>
            <a:srgbClr val="FFFF00"/>
          </a:solidFill>
        </p:grpSpPr>
        <p:sp>
          <p:nvSpPr>
            <p:cNvPr id="43" name="별: 꼭짓점 5개 42">
              <a:extLst>
                <a:ext uri="{FF2B5EF4-FFF2-40B4-BE49-F238E27FC236}">
                  <a16:creationId xmlns:a16="http://schemas.microsoft.com/office/drawing/2014/main" id="{75D9F0E8-1990-4855-8DE1-9255D7BC77B1}"/>
                </a:ext>
              </a:extLst>
            </p:cNvPr>
            <p:cNvSpPr/>
            <p:nvPr/>
          </p:nvSpPr>
          <p:spPr>
            <a:xfrm>
              <a:off x="1803633" y="2872642"/>
              <a:ext cx="226503" cy="226503"/>
            </a:xfrm>
            <a:prstGeom prst="star5">
              <a:avLst/>
            </a:prstGeom>
            <a:grp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별: 꼭짓점 5개 43">
              <a:extLst>
                <a:ext uri="{FF2B5EF4-FFF2-40B4-BE49-F238E27FC236}">
                  <a16:creationId xmlns:a16="http://schemas.microsoft.com/office/drawing/2014/main" id="{A5DC6072-676A-4FBB-84D9-06A9D562ABA0}"/>
                </a:ext>
              </a:extLst>
            </p:cNvPr>
            <p:cNvSpPr/>
            <p:nvPr/>
          </p:nvSpPr>
          <p:spPr>
            <a:xfrm>
              <a:off x="1803633" y="3099145"/>
              <a:ext cx="226503" cy="226503"/>
            </a:xfrm>
            <a:prstGeom prst="star5">
              <a:avLst/>
            </a:prstGeom>
            <a:grp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별: 꼭짓점 5개 44">
              <a:extLst>
                <a:ext uri="{FF2B5EF4-FFF2-40B4-BE49-F238E27FC236}">
                  <a16:creationId xmlns:a16="http://schemas.microsoft.com/office/drawing/2014/main" id="{A871953B-D0C3-4BB7-A4C0-4D8927EF1BE1}"/>
                </a:ext>
              </a:extLst>
            </p:cNvPr>
            <p:cNvSpPr/>
            <p:nvPr/>
          </p:nvSpPr>
          <p:spPr>
            <a:xfrm>
              <a:off x="1803633" y="3325648"/>
              <a:ext cx="226503" cy="226503"/>
            </a:xfrm>
            <a:prstGeom prst="star5">
              <a:avLst/>
            </a:prstGeom>
            <a:grp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별: 꼭짓점 5개 45">
              <a:extLst>
                <a:ext uri="{FF2B5EF4-FFF2-40B4-BE49-F238E27FC236}">
                  <a16:creationId xmlns:a16="http://schemas.microsoft.com/office/drawing/2014/main" id="{EF59EFB1-4D16-4D47-8E99-25F10CDB638C}"/>
                </a:ext>
              </a:extLst>
            </p:cNvPr>
            <p:cNvSpPr/>
            <p:nvPr/>
          </p:nvSpPr>
          <p:spPr>
            <a:xfrm>
              <a:off x="1803633" y="3552151"/>
              <a:ext cx="226503" cy="226503"/>
            </a:xfrm>
            <a:prstGeom prst="star5">
              <a:avLst/>
            </a:prstGeom>
            <a:grp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별: 꼭짓점 5개 46">
              <a:extLst>
                <a:ext uri="{FF2B5EF4-FFF2-40B4-BE49-F238E27FC236}">
                  <a16:creationId xmlns:a16="http://schemas.microsoft.com/office/drawing/2014/main" id="{F9BCBF4F-B7EB-444D-BC0C-D6DDF6A0C385}"/>
                </a:ext>
              </a:extLst>
            </p:cNvPr>
            <p:cNvSpPr/>
            <p:nvPr/>
          </p:nvSpPr>
          <p:spPr>
            <a:xfrm>
              <a:off x="1803633" y="3778654"/>
              <a:ext cx="226503" cy="226503"/>
            </a:xfrm>
            <a:prstGeom prst="star5">
              <a:avLst/>
            </a:prstGeom>
            <a:grp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별: 꼭짓점 5개 47">
            <a:extLst>
              <a:ext uri="{FF2B5EF4-FFF2-40B4-BE49-F238E27FC236}">
                <a16:creationId xmlns:a16="http://schemas.microsoft.com/office/drawing/2014/main" id="{48355203-4263-4A59-8A84-F527B8E2FB24}"/>
              </a:ext>
            </a:extLst>
          </p:cNvPr>
          <p:cNvSpPr/>
          <p:nvPr/>
        </p:nvSpPr>
        <p:spPr>
          <a:xfrm>
            <a:off x="7743322" y="5598309"/>
            <a:ext cx="111272" cy="111272"/>
          </a:xfrm>
          <a:prstGeom prst="star5">
            <a:avLst/>
          </a:prstGeom>
          <a:solidFill>
            <a:srgbClr val="FFFF00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별: 꼭짓점 5개 48">
            <a:extLst>
              <a:ext uri="{FF2B5EF4-FFF2-40B4-BE49-F238E27FC236}">
                <a16:creationId xmlns:a16="http://schemas.microsoft.com/office/drawing/2014/main" id="{964254CE-A774-4252-9D7D-0132EA5C685C}"/>
              </a:ext>
            </a:extLst>
          </p:cNvPr>
          <p:cNvSpPr/>
          <p:nvPr/>
        </p:nvSpPr>
        <p:spPr>
          <a:xfrm>
            <a:off x="7743322" y="5709581"/>
            <a:ext cx="111272" cy="111272"/>
          </a:xfrm>
          <a:prstGeom prst="star5">
            <a:avLst/>
          </a:prstGeom>
          <a:solidFill>
            <a:srgbClr val="FFFF00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별: 꼭짓점 5개 49">
            <a:extLst>
              <a:ext uri="{FF2B5EF4-FFF2-40B4-BE49-F238E27FC236}">
                <a16:creationId xmlns:a16="http://schemas.microsoft.com/office/drawing/2014/main" id="{7C499447-C28F-430F-9358-B1456014AB04}"/>
              </a:ext>
            </a:extLst>
          </p:cNvPr>
          <p:cNvSpPr/>
          <p:nvPr/>
        </p:nvSpPr>
        <p:spPr>
          <a:xfrm>
            <a:off x="7743322" y="5820852"/>
            <a:ext cx="111272" cy="111272"/>
          </a:xfrm>
          <a:prstGeom prst="star5">
            <a:avLst/>
          </a:prstGeom>
          <a:solidFill>
            <a:srgbClr val="FFFF00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별: 꼭짓점 5개 50">
            <a:extLst>
              <a:ext uri="{FF2B5EF4-FFF2-40B4-BE49-F238E27FC236}">
                <a16:creationId xmlns:a16="http://schemas.microsoft.com/office/drawing/2014/main" id="{7FE87D62-14E5-44D8-80AC-504CD380E61B}"/>
              </a:ext>
            </a:extLst>
          </p:cNvPr>
          <p:cNvSpPr/>
          <p:nvPr/>
        </p:nvSpPr>
        <p:spPr>
          <a:xfrm>
            <a:off x="7743322" y="5932124"/>
            <a:ext cx="111272" cy="111272"/>
          </a:xfrm>
          <a:prstGeom prst="star5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별: 꼭짓점 5개 51">
            <a:extLst>
              <a:ext uri="{FF2B5EF4-FFF2-40B4-BE49-F238E27FC236}">
                <a16:creationId xmlns:a16="http://schemas.microsoft.com/office/drawing/2014/main" id="{2E164ED7-2651-4F5B-8ECE-363B72B6CA63}"/>
              </a:ext>
            </a:extLst>
          </p:cNvPr>
          <p:cNvSpPr/>
          <p:nvPr/>
        </p:nvSpPr>
        <p:spPr>
          <a:xfrm>
            <a:off x="7743322" y="6043395"/>
            <a:ext cx="111272" cy="111272"/>
          </a:xfrm>
          <a:prstGeom prst="star5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126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7A275D-2921-4289-A042-5464B8B12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012" y="300037"/>
            <a:ext cx="4371975" cy="625792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5BB8C14-6C62-411C-822E-0E45E3007758}"/>
              </a:ext>
            </a:extLst>
          </p:cNvPr>
          <p:cNvSpPr/>
          <p:nvPr/>
        </p:nvSpPr>
        <p:spPr>
          <a:xfrm>
            <a:off x="4264090" y="494522"/>
            <a:ext cx="3670428" cy="654770"/>
          </a:xfrm>
          <a:prstGeom prst="rect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그레이카페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1607EDD-8361-4AAE-8B40-15CD21CAAAE1}"/>
              </a:ext>
            </a:extLst>
          </p:cNvPr>
          <p:cNvGrpSpPr/>
          <p:nvPr/>
        </p:nvGrpSpPr>
        <p:grpSpPr>
          <a:xfrm>
            <a:off x="4356158" y="685213"/>
            <a:ext cx="469783" cy="310393"/>
            <a:chOff x="1191237" y="1149292"/>
            <a:chExt cx="469783" cy="31039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E2725FA-71C7-41FE-B17B-D32CE7E5DFAA}"/>
                </a:ext>
              </a:extLst>
            </p:cNvPr>
            <p:cNvSpPr/>
            <p:nvPr/>
          </p:nvSpPr>
          <p:spPr>
            <a:xfrm>
              <a:off x="1191237" y="1149292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6262032-C21D-4044-8C98-3C293C32073D}"/>
                </a:ext>
              </a:extLst>
            </p:cNvPr>
            <p:cNvSpPr/>
            <p:nvPr/>
          </p:nvSpPr>
          <p:spPr>
            <a:xfrm>
              <a:off x="1191237" y="1275127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15C7DB2-7E46-4C08-B10A-C44ECB56C3FF}"/>
                </a:ext>
              </a:extLst>
            </p:cNvPr>
            <p:cNvSpPr/>
            <p:nvPr/>
          </p:nvSpPr>
          <p:spPr>
            <a:xfrm>
              <a:off x="1191237" y="1400962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17491A33-CE16-44B9-AC0E-9DFBFB990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367584" y="2251857"/>
            <a:ext cx="618844" cy="62078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4A5185-A058-4669-A2AC-8F40B42B6569}"/>
              </a:ext>
            </a:extLst>
          </p:cNvPr>
          <p:cNvSpPr/>
          <p:nvPr/>
        </p:nvSpPr>
        <p:spPr>
          <a:xfrm>
            <a:off x="4264090" y="4007842"/>
            <a:ext cx="3670428" cy="654770"/>
          </a:xfrm>
          <a:prstGeom prst="rect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후기</a:t>
            </a:r>
          </a:p>
        </p:txBody>
      </p:sp>
      <p:sp>
        <p:nvSpPr>
          <p:cNvPr id="2" name="별: 꼭짓점 5개 1">
            <a:extLst>
              <a:ext uri="{FF2B5EF4-FFF2-40B4-BE49-F238E27FC236}">
                <a16:creationId xmlns:a16="http://schemas.microsoft.com/office/drawing/2014/main" id="{71A682E8-F8B9-4BAA-800C-91A6B004B651}"/>
              </a:ext>
            </a:extLst>
          </p:cNvPr>
          <p:cNvSpPr/>
          <p:nvPr/>
        </p:nvSpPr>
        <p:spPr>
          <a:xfrm>
            <a:off x="5912583" y="1651612"/>
            <a:ext cx="618844" cy="600245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0068F4-1F82-4AC1-939E-1822A89D4E2A}"/>
              </a:ext>
            </a:extLst>
          </p:cNvPr>
          <p:cNvSpPr txBox="1"/>
          <p:nvPr/>
        </p:nvSpPr>
        <p:spPr>
          <a:xfrm>
            <a:off x="5986428" y="1804062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4.7</a:t>
            </a:r>
            <a:endParaRPr lang="ko-KR" altLang="en-US" dirty="0"/>
          </a:p>
        </p:txBody>
      </p:sp>
      <p:pic>
        <p:nvPicPr>
          <p:cNvPr id="8" name="그림 7" descr="실내, 테이블, 방, 천장이(가) 표시된 사진&#10;&#10;자동 생성된 설명">
            <a:extLst>
              <a:ext uri="{FF2B5EF4-FFF2-40B4-BE49-F238E27FC236}">
                <a16:creationId xmlns:a16="http://schemas.microsoft.com/office/drawing/2014/main" id="{0B7830DE-6140-400D-BECB-4BDBC8C317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r="14667"/>
          <a:stretch/>
        </p:blipFill>
        <p:spPr>
          <a:xfrm>
            <a:off x="4264090" y="1149292"/>
            <a:ext cx="3670428" cy="2858550"/>
          </a:xfrm>
          <a:prstGeom prst="rect">
            <a:avLst/>
          </a:prstGeom>
        </p:spPr>
      </p:pic>
      <p:sp>
        <p:nvSpPr>
          <p:cNvPr id="20" name="별: 꼭짓점 5개 19">
            <a:extLst>
              <a:ext uri="{FF2B5EF4-FFF2-40B4-BE49-F238E27FC236}">
                <a16:creationId xmlns:a16="http://schemas.microsoft.com/office/drawing/2014/main" id="{14327FA9-8E40-4351-9D40-40869AABE8FE}"/>
              </a:ext>
            </a:extLst>
          </p:cNvPr>
          <p:cNvSpPr/>
          <p:nvPr/>
        </p:nvSpPr>
        <p:spPr>
          <a:xfrm>
            <a:off x="7235750" y="4035104"/>
            <a:ext cx="618844" cy="600245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2D67CD-1587-46CB-B641-25704DD751BC}"/>
              </a:ext>
            </a:extLst>
          </p:cNvPr>
          <p:cNvSpPr txBox="1"/>
          <p:nvPr/>
        </p:nvSpPr>
        <p:spPr>
          <a:xfrm>
            <a:off x="7309595" y="4187554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4.7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EB32A36-B144-4EC6-A8C8-3631AF0868BD}"/>
              </a:ext>
            </a:extLst>
          </p:cNvPr>
          <p:cNvSpPr/>
          <p:nvPr/>
        </p:nvSpPr>
        <p:spPr>
          <a:xfrm>
            <a:off x="4264090" y="4671001"/>
            <a:ext cx="3663506" cy="807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err="1">
                <a:solidFill>
                  <a:schemeClr val="tx1"/>
                </a:solidFill>
              </a:rPr>
              <a:t>꽁냥커플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: </a:t>
            </a:r>
            <a:r>
              <a:rPr lang="ko-KR" altLang="en-US" sz="1600" dirty="0">
                <a:solidFill>
                  <a:schemeClr val="tx1"/>
                </a:solidFill>
              </a:rPr>
              <a:t>카페 분위기가 좋아요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AEBC458-0F1C-4382-A75E-BD1E78BB74BF}"/>
              </a:ext>
            </a:extLst>
          </p:cNvPr>
          <p:cNvSpPr/>
          <p:nvPr/>
        </p:nvSpPr>
        <p:spPr>
          <a:xfrm>
            <a:off x="4264090" y="5503178"/>
            <a:ext cx="3663506" cy="746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err="1">
                <a:solidFill>
                  <a:schemeClr val="tx1"/>
                </a:solidFill>
              </a:rPr>
              <a:t>곰돌커플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: </a:t>
            </a:r>
            <a:r>
              <a:rPr lang="ko-KR" altLang="en-US" sz="1600" dirty="0">
                <a:solidFill>
                  <a:schemeClr val="tx1"/>
                </a:solidFill>
              </a:rPr>
              <a:t>아늑해요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44FE363-95DF-49CE-A30B-C81BDBF80001}"/>
              </a:ext>
            </a:extLst>
          </p:cNvPr>
          <p:cNvGrpSpPr/>
          <p:nvPr/>
        </p:nvGrpSpPr>
        <p:grpSpPr>
          <a:xfrm>
            <a:off x="7743322" y="4796327"/>
            <a:ext cx="111272" cy="556358"/>
            <a:chOff x="1803633" y="2872642"/>
            <a:chExt cx="226503" cy="1132515"/>
          </a:xfrm>
          <a:solidFill>
            <a:srgbClr val="FFFF00"/>
          </a:solidFill>
        </p:grpSpPr>
        <p:sp>
          <p:nvSpPr>
            <p:cNvPr id="17" name="별: 꼭짓점 5개 16">
              <a:extLst>
                <a:ext uri="{FF2B5EF4-FFF2-40B4-BE49-F238E27FC236}">
                  <a16:creationId xmlns:a16="http://schemas.microsoft.com/office/drawing/2014/main" id="{496BD34D-1A34-4161-BFD5-6B0D84843D57}"/>
                </a:ext>
              </a:extLst>
            </p:cNvPr>
            <p:cNvSpPr/>
            <p:nvPr/>
          </p:nvSpPr>
          <p:spPr>
            <a:xfrm>
              <a:off x="1803633" y="2872642"/>
              <a:ext cx="226503" cy="226503"/>
            </a:xfrm>
            <a:prstGeom prst="star5">
              <a:avLst/>
            </a:prstGeom>
            <a:grp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별: 꼭짓점 5개 24">
              <a:extLst>
                <a:ext uri="{FF2B5EF4-FFF2-40B4-BE49-F238E27FC236}">
                  <a16:creationId xmlns:a16="http://schemas.microsoft.com/office/drawing/2014/main" id="{56A57D67-6A85-4C40-A1DB-9F2DB1B78A5B}"/>
                </a:ext>
              </a:extLst>
            </p:cNvPr>
            <p:cNvSpPr/>
            <p:nvPr/>
          </p:nvSpPr>
          <p:spPr>
            <a:xfrm>
              <a:off x="1803633" y="3099145"/>
              <a:ext cx="226503" cy="226503"/>
            </a:xfrm>
            <a:prstGeom prst="star5">
              <a:avLst/>
            </a:prstGeom>
            <a:grp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별: 꼭짓점 5개 25">
              <a:extLst>
                <a:ext uri="{FF2B5EF4-FFF2-40B4-BE49-F238E27FC236}">
                  <a16:creationId xmlns:a16="http://schemas.microsoft.com/office/drawing/2014/main" id="{6658118F-E50D-413B-96D9-76D922265630}"/>
                </a:ext>
              </a:extLst>
            </p:cNvPr>
            <p:cNvSpPr/>
            <p:nvPr/>
          </p:nvSpPr>
          <p:spPr>
            <a:xfrm>
              <a:off x="1803633" y="3325648"/>
              <a:ext cx="226503" cy="226503"/>
            </a:xfrm>
            <a:prstGeom prst="star5">
              <a:avLst/>
            </a:prstGeom>
            <a:grp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별: 꼭짓점 5개 26">
              <a:extLst>
                <a:ext uri="{FF2B5EF4-FFF2-40B4-BE49-F238E27FC236}">
                  <a16:creationId xmlns:a16="http://schemas.microsoft.com/office/drawing/2014/main" id="{23E8CF86-2E90-4192-AAAB-2B3242272569}"/>
                </a:ext>
              </a:extLst>
            </p:cNvPr>
            <p:cNvSpPr/>
            <p:nvPr/>
          </p:nvSpPr>
          <p:spPr>
            <a:xfrm>
              <a:off x="1803633" y="3552151"/>
              <a:ext cx="226503" cy="226503"/>
            </a:xfrm>
            <a:prstGeom prst="star5">
              <a:avLst/>
            </a:prstGeom>
            <a:grp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별: 꼭짓점 5개 27">
              <a:extLst>
                <a:ext uri="{FF2B5EF4-FFF2-40B4-BE49-F238E27FC236}">
                  <a16:creationId xmlns:a16="http://schemas.microsoft.com/office/drawing/2014/main" id="{DC6FA70F-A631-4CD1-AB8C-8A02903572DE}"/>
                </a:ext>
              </a:extLst>
            </p:cNvPr>
            <p:cNvSpPr/>
            <p:nvPr/>
          </p:nvSpPr>
          <p:spPr>
            <a:xfrm>
              <a:off x="1803633" y="3778654"/>
              <a:ext cx="226503" cy="226503"/>
            </a:xfrm>
            <a:prstGeom prst="star5">
              <a:avLst/>
            </a:prstGeom>
            <a:grp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별: 꼭짓점 5개 30">
            <a:extLst>
              <a:ext uri="{FF2B5EF4-FFF2-40B4-BE49-F238E27FC236}">
                <a16:creationId xmlns:a16="http://schemas.microsoft.com/office/drawing/2014/main" id="{BC08B9BA-F873-42E3-85B2-30AA4363DBE5}"/>
              </a:ext>
            </a:extLst>
          </p:cNvPr>
          <p:cNvSpPr/>
          <p:nvPr/>
        </p:nvSpPr>
        <p:spPr>
          <a:xfrm>
            <a:off x="7743322" y="5598309"/>
            <a:ext cx="111272" cy="111272"/>
          </a:xfrm>
          <a:prstGeom prst="star5">
            <a:avLst/>
          </a:prstGeom>
          <a:solidFill>
            <a:srgbClr val="FFFF00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별: 꼭짓점 5개 31">
            <a:extLst>
              <a:ext uri="{FF2B5EF4-FFF2-40B4-BE49-F238E27FC236}">
                <a16:creationId xmlns:a16="http://schemas.microsoft.com/office/drawing/2014/main" id="{085F8657-F65F-4343-AB71-89DD5B10CA4F}"/>
              </a:ext>
            </a:extLst>
          </p:cNvPr>
          <p:cNvSpPr/>
          <p:nvPr/>
        </p:nvSpPr>
        <p:spPr>
          <a:xfrm>
            <a:off x="7743322" y="5709581"/>
            <a:ext cx="111272" cy="111272"/>
          </a:xfrm>
          <a:prstGeom prst="star5">
            <a:avLst/>
          </a:prstGeom>
          <a:solidFill>
            <a:srgbClr val="FFFF00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별: 꼭짓점 5개 32">
            <a:extLst>
              <a:ext uri="{FF2B5EF4-FFF2-40B4-BE49-F238E27FC236}">
                <a16:creationId xmlns:a16="http://schemas.microsoft.com/office/drawing/2014/main" id="{9AF14535-F7AE-49DC-B486-66B106622A44}"/>
              </a:ext>
            </a:extLst>
          </p:cNvPr>
          <p:cNvSpPr/>
          <p:nvPr/>
        </p:nvSpPr>
        <p:spPr>
          <a:xfrm>
            <a:off x="7743322" y="5820852"/>
            <a:ext cx="111272" cy="111272"/>
          </a:xfrm>
          <a:prstGeom prst="star5">
            <a:avLst/>
          </a:prstGeom>
          <a:solidFill>
            <a:srgbClr val="FFFF00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별: 꼭짓점 5개 33">
            <a:extLst>
              <a:ext uri="{FF2B5EF4-FFF2-40B4-BE49-F238E27FC236}">
                <a16:creationId xmlns:a16="http://schemas.microsoft.com/office/drawing/2014/main" id="{D1DD836B-3E2B-4057-B8EF-53A51B970F32}"/>
              </a:ext>
            </a:extLst>
          </p:cNvPr>
          <p:cNvSpPr/>
          <p:nvPr/>
        </p:nvSpPr>
        <p:spPr>
          <a:xfrm>
            <a:off x="7743322" y="5932124"/>
            <a:ext cx="111272" cy="111272"/>
          </a:xfrm>
          <a:prstGeom prst="star5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별: 꼭짓점 5개 34">
            <a:extLst>
              <a:ext uri="{FF2B5EF4-FFF2-40B4-BE49-F238E27FC236}">
                <a16:creationId xmlns:a16="http://schemas.microsoft.com/office/drawing/2014/main" id="{D40870F6-A53D-492F-9960-3B3644FAA802}"/>
              </a:ext>
            </a:extLst>
          </p:cNvPr>
          <p:cNvSpPr/>
          <p:nvPr/>
        </p:nvSpPr>
        <p:spPr>
          <a:xfrm>
            <a:off x="7743322" y="6043395"/>
            <a:ext cx="111272" cy="111272"/>
          </a:xfrm>
          <a:prstGeom prst="star5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056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59F83E-D486-4CAE-8723-A3B148FB5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012" y="300037"/>
            <a:ext cx="4371975" cy="625792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A5A8274-9253-45D7-A641-EF0ECCBC0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668" y="1152313"/>
            <a:ext cx="1847850" cy="34956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4E30D36-93C0-4E7E-B496-C1B345A3EF0A}"/>
              </a:ext>
            </a:extLst>
          </p:cNvPr>
          <p:cNvSpPr/>
          <p:nvPr/>
        </p:nvSpPr>
        <p:spPr>
          <a:xfrm>
            <a:off x="4264090" y="494522"/>
            <a:ext cx="3670428" cy="654770"/>
          </a:xfrm>
          <a:prstGeom prst="rect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3BC6CF1-7B05-4C9C-B3AE-5A072583C84F}"/>
              </a:ext>
            </a:extLst>
          </p:cNvPr>
          <p:cNvGrpSpPr/>
          <p:nvPr/>
        </p:nvGrpSpPr>
        <p:grpSpPr>
          <a:xfrm>
            <a:off x="7340368" y="685213"/>
            <a:ext cx="469783" cy="310393"/>
            <a:chOff x="1191237" y="1149292"/>
            <a:chExt cx="469783" cy="31039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3C4C130-BD03-4BBC-8DB6-8C2F10BA5B16}"/>
                </a:ext>
              </a:extLst>
            </p:cNvPr>
            <p:cNvSpPr/>
            <p:nvPr/>
          </p:nvSpPr>
          <p:spPr>
            <a:xfrm>
              <a:off x="1191237" y="1149292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FF0DBB3-9A42-4565-B0AA-A629EC0AC10D}"/>
                </a:ext>
              </a:extLst>
            </p:cNvPr>
            <p:cNvSpPr/>
            <p:nvPr/>
          </p:nvSpPr>
          <p:spPr>
            <a:xfrm>
              <a:off x="1191237" y="1275127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B51F7E-F5D2-4AD3-B93F-07C13F21B6A9}"/>
                </a:ext>
              </a:extLst>
            </p:cNvPr>
            <p:cNvSpPr/>
            <p:nvPr/>
          </p:nvSpPr>
          <p:spPr>
            <a:xfrm>
              <a:off x="1191237" y="1400962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F342939-F10B-4509-A98A-A3CE957F482F}"/>
              </a:ext>
            </a:extLst>
          </p:cNvPr>
          <p:cNvSpPr/>
          <p:nvPr/>
        </p:nvSpPr>
        <p:spPr>
          <a:xfrm>
            <a:off x="6111940" y="4647988"/>
            <a:ext cx="1822578" cy="654770"/>
          </a:xfrm>
          <a:prstGeom prst="rect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김철수♥조영희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FA6EB-F53A-4E79-BBDD-9D9533D6D894}"/>
              </a:ext>
            </a:extLst>
          </p:cNvPr>
          <p:cNvSpPr txBox="1"/>
          <p:nvPr/>
        </p:nvSpPr>
        <p:spPr>
          <a:xfrm>
            <a:off x="6111940" y="5336355"/>
            <a:ext cx="138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376</a:t>
            </a:r>
            <a:r>
              <a:rPr lang="ko-KR" altLang="en-US" dirty="0"/>
              <a:t>일 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291F834-BA49-4107-8179-728FDD9E61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80" t="9446" r="49664" b="2191"/>
          <a:stretch/>
        </p:blipFill>
        <p:spPr>
          <a:xfrm>
            <a:off x="4264090" y="1149291"/>
            <a:ext cx="1847850" cy="510050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D63E71-97D6-402D-B154-06C178F92611}"/>
              </a:ext>
            </a:extLst>
          </p:cNvPr>
          <p:cNvSpPr/>
          <p:nvPr/>
        </p:nvSpPr>
        <p:spPr>
          <a:xfrm>
            <a:off x="6114155" y="1746335"/>
            <a:ext cx="1820363" cy="539151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34D523-F46C-494A-A66E-534EB2B67306}"/>
              </a:ext>
            </a:extLst>
          </p:cNvPr>
          <p:cNvSpPr txBox="1"/>
          <p:nvPr/>
        </p:nvSpPr>
        <p:spPr>
          <a:xfrm>
            <a:off x="6132383" y="341210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AEC9"/>
                </a:solidFill>
              </a:rPr>
              <a:t>커플 달력</a:t>
            </a:r>
          </a:p>
        </p:txBody>
      </p:sp>
    </p:spTree>
    <p:extLst>
      <p:ext uri="{BB962C8B-B14F-4D97-AF65-F5344CB8AC3E}">
        <p14:creationId xmlns:p14="http://schemas.microsoft.com/office/powerpoint/2010/main" val="1245867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DEA3E-0A96-4FE7-804F-139C63E99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6252" y="2251369"/>
            <a:ext cx="8119495" cy="2355261"/>
          </a:xfrm>
        </p:spPr>
        <p:txBody>
          <a:bodyPr>
            <a:normAutofit/>
          </a:bodyPr>
          <a:lstStyle/>
          <a:p>
            <a:r>
              <a:rPr lang="ko-KR" altLang="en-US" sz="6000" b="1" dirty="0">
                <a:solidFill>
                  <a:srgbClr val="FBB7B7"/>
                </a:solidFill>
              </a:rPr>
              <a:t>커플 지도 데이트 어플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A66F5-8D2A-4A69-A51D-E2D58B925DF1}"/>
              </a:ext>
            </a:extLst>
          </p:cNvPr>
          <p:cNvSpPr txBox="1"/>
          <p:nvPr/>
        </p:nvSpPr>
        <p:spPr>
          <a:xfrm>
            <a:off x="8716162" y="414496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우예빈</a:t>
            </a:r>
          </a:p>
        </p:txBody>
      </p:sp>
    </p:spTree>
    <p:extLst>
      <p:ext uri="{BB962C8B-B14F-4D97-AF65-F5344CB8AC3E}">
        <p14:creationId xmlns:p14="http://schemas.microsoft.com/office/powerpoint/2010/main" val="1122763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59F83E-D486-4CAE-8723-A3B148FB5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012" y="300037"/>
            <a:ext cx="4371975" cy="62579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4E30D36-93C0-4E7E-B496-C1B345A3EF0A}"/>
              </a:ext>
            </a:extLst>
          </p:cNvPr>
          <p:cNvSpPr/>
          <p:nvPr/>
        </p:nvSpPr>
        <p:spPr>
          <a:xfrm>
            <a:off x="4264090" y="494522"/>
            <a:ext cx="3670428" cy="654770"/>
          </a:xfrm>
          <a:prstGeom prst="rect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이야기거리 콘테스트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3BC6CF1-7B05-4C9C-B3AE-5A072583C84F}"/>
              </a:ext>
            </a:extLst>
          </p:cNvPr>
          <p:cNvGrpSpPr/>
          <p:nvPr/>
        </p:nvGrpSpPr>
        <p:grpSpPr>
          <a:xfrm>
            <a:off x="7340368" y="685213"/>
            <a:ext cx="469783" cy="310393"/>
            <a:chOff x="1191237" y="1149292"/>
            <a:chExt cx="469783" cy="31039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3C4C130-BD03-4BBC-8DB6-8C2F10BA5B16}"/>
                </a:ext>
              </a:extLst>
            </p:cNvPr>
            <p:cNvSpPr/>
            <p:nvPr/>
          </p:nvSpPr>
          <p:spPr>
            <a:xfrm>
              <a:off x="1191237" y="1149292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FF0DBB3-9A42-4565-B0AA-A629EC0AC10D}"/>
                </a:ext>
              </a:extLst>
            </p:cNvPr>
            <p:cNvSpPr/>
            <p:nvPr/>
          </p:nvSpPr>
          <p:spPr>
            <a:xfrm>
              <a:off x="1191237" y="1275127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B51F7E-F5D2-4AD3-B93F-07C13F21B6A9}"/>
                </a:ext>
              </a:extLst>
            </p:cNvPr>
            <p:cNvSpPr/>
            <p:nvPr/>
          </p:nvSpPr>
          <p:spPr>
            <a:xfrm>
              <a:off x="1191237" y="1400962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9F77108-6A85-4A62-A37D-9B9AAC229F10}"/>
              </a:ext>
            </a:extLst>
          </p:cNvPr>
          <p:cNvSpPr/>
          <p:nvPr/>
        </p:nvSpPr>
        <p:spPr>
          <a:xfrm>
            <a:off x="4271012" y="1149292"/>
            <a:ext cx="3663506" cy="807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양념 치킨 </a:t>
            </a:r>
            <a:r>
              <a:rPr lang="en-US" altLang="ko-KR" sz="1600" dirty="0">
                <a:solidFill>
                  <a:schemeClr val="tx1"/>
                </a:solidFill>
              </a:rPr>
              <a:t>vs </a:t>
            </a:r>
            <a:r>
              <a:rPr lang="ko-KR" altLang="en-US" sz="1600" dirty="0" err="1">
                <a:solidFill>
                  <a:schemeClr val="tx1"/>
                </a:solidFill>
              </a:rPr>
              <a:t>후라이드</a:t>
            </a:r>
            <a:r>
              <a:rPr lang="ko-KR" altLang="en-US" sz="1600" dirty="0">
                <a:solidFill>
                  <a:schemeClr val="tx1"/>
                </a:solidFill>
              </a:rPr>
              <a:t> 치킨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B9EBBC8-3D01-450F-A728-4F4AA65AA58B}"/>
              </a:ext>
            </a:extLst>
          </p:cNvPr>
          <p:cNvSpPr/>
          <p:nvPr/>
        </p:nvSpPr>
        <p:spPr>
          <a:xfrm>
            <a:off x="4271012" y="1956302"/>
            <a:ext cx="3663506" cy="807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카페 갈 때 중요한 요소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9995E79-DA50-4FAF-BA2A-9656D020FAF8}"/>
              </a:ext>
            </a:extLst>
          </p:cNvPr>
          <p:cNvSpPr/>
          <p:nvPr/>
        </p:nvSpPr>
        <p:spPr>
          <a:xfrm>
            <a:off x="4271012" y="2763312"/>
            <a:ext cx="3663506" cy="807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지우개 뭐가 </a:t>
            </a:r>
            <a:r>
              <a:rPr lang="ko-KR" altLang="en-US" sz="1600" dirty="0" err="1">
                <a:solidFill>
                  <a:schemeClr val="tx1"/>
                </a:solidFill>
              </a:rPr>
              <a:t>좋은지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9565A4-78C1-4446-9C9F-C95FC57568E7}"/>
              </a:ext>
            </a:extLst>
          </p:cNvPr>
          <p:cNvSpPr/>
          <p:nvPr/>
        </p:nvSpPr>
        <p:spPr>
          <a:xfrm>
            <a:off x="4271012" y="3570322"/>
            <a:ext cx="3663506" cy="807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편의점 가성비 갑 메뉴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613457A-E543-4094-B82E-33DA3A1B5E2F}"/>
              </a:ext>
            </a:extLst>
          </p:cNvPr>
          <p:cNvSpPr/>
          <p:nvPr/>
        </p:nvSpPr>
        <p:spPr>
          <a:xfrm>
            <a:off x="4264090" y="4377332"/>
            <a:ext cx="3670428" cy="654770"/>
          </a:xfrm>
          <a:prstGeom prst="rect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우리커플의</a:t>
            </a:r>
            <a:r>
              <a:rPr lang="ko-KR" altLang="en-US" dirty="0"/>
              <a:t> 이야기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61A2935-76B3-4DE7-9FFF-026A94C0BCFC}"/>
              </a:ext>
            </a:extLst>
          </p:cNvPr>
          <p:cNvSpPr/>
          <p:nvPr/>
        </p:nvSpPr>
        <p:spPr>
          <a:xfrm>
            <a:off x="6854540" y="5336582"/>
            <a:ext cx="971656" cy="654770"/>
          </a:xfrm>
          <a:prstGeom prst="rect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입력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6F6D42-BB77-41CC-8FA5-E7FAC2FB2B4C}"/>
              </a:ext>
            </a:extLst>
          </p:cNvPr>
          <p:cNvSpPr/>
          <p:nvPr/>
        </p:nvSpPr>
        <p:spPr>
          <a:xfrm>
            <a:off x="4480456" y="5336582"/>
            <a:ext cx="2374084" cy="654770"/>
          </a:xfrm>
          <a:prstGeom prst="rect">
            <a:avLst/>
          </a:prstGeom>
          <a:noFill/>
          <a:ln>
            <a:solidFill>
              <a:srgbClr val="FBB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재밌는 </a:t>
            </a:r>
            <a:r>
              <a:rPr lang="ko-KR" altLang="en-US" dirty="0" err="1">
                <a:solidFill>
                  <a:schemeClr val="tx1"/>
                </a:solidFill>
              </a:rPr>
              <a:t>유튜버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하트 22">
            <a:extLst>
              <a:ext uri="{FF2B5EF4-FFF2-40B4-BE49-F238E27FC236}">
                <a16:creationId xmlns:a16="http://schemas.microsoft.com/office/drawing/2014/main" id="{7FB36EA3-2E26-4066-A688-708B174436D4}"/>
              </a:ext>
            </a:extLst>
          </p:cNvPr>
          <p:cNvSpPr/>
          <p:nvPr/>
        </p:nvSpPr>
        <p:spPr>
          <a:xfrm>
            <a:off x="7379269" y="1383167"/>
            <a:ext cx="503339" cy="419449"/>
          </a:xfrm>
          <a:prstGeom prst="hear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하트 23">
            <a:extLst>
              <a:ext uri="{FF2B5EF4-FFF2-40B4-BE49-F238E27FC236}">
                <a16:creationId xmlns:a16="http://schemas.microsoft.com/office/drawing/2014/main" id="{B296295E-2D7F-4CA8-AB18-25D1479B95B9}"/>
              </a:ext>
            </a:extLst>
          </p:cNvPr>
          <p:cNvSpPr/>
          <p:nvPr/>
        </p:nvSpPr>
        <p:spPr>
          <a:xfrm>
            <a:off x="7379269" y="2163064"/>
            <a:ext cx="503339" cy="419449"/>
          </a:xfrm>
          <a:prstGeom prst="hear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하트 24">
            <a:extLst>
              <a:ext uri="{FF2B5EF4-FFF2-40B4-BE49-F238E27FC236}">
                <a16:creationId xmlns:a16="http://schemas.microsoft.com/office/drawing/2014/main" id="{D60B073F-D3AD-439F-8E04-4F45B3E4B527}"/>
              </a:ext>
            </a:extLst>
          </p:cNvPr>
          <p:cNvSpPr/>
          <p:nvPr/>
        </p:nvSpPr>
        <p:spPr>
          <a:xfrm>
            <a:off x="7379269" y="2970074"/>
            <a:ext cx="503339" cy="419449"/>
          </a:xfrm>
          <a:prstGeom prst="hear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하트 25">
            <a:extLst>
              <a:ext uri="{FF2B5EF4-FFF2-40B4-BE49-F238E27FC236}">
                <a16:creationId xmlns:a16="http://schemas.microsoft.com/office/drawing/2014/main" id="{3E23DF76-B1D6-4450-BAC0-35819F844016}"/>
              </a:ext>
            </a:extLst>
          </p:cNvPr>
          <p:cNvSpPr/>
          <p:nvPr/>
        </p:nvSpPr>
        <p:spPr>
          <a:xfrm>
            <a:off x="7379269" y="3777084"/>
            <a:ext cx="503339" cy="419449"/>
          </a:xfrm>
          <a:prstGeom prst="hear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1CC8E9-938D-404E-BC1A-5D9B2EE12402}"/>
              </a:ext>
            </a:extLst>
          </p:cNvPr>
          <p:cNvSpPr txBox="1"/>
          <p:nvPr/>
        </p:nvSpPr>
        <p:spPr>
          <a:xfrm>
            <a:off x="7340368" y="1450404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83247</a:t>
            </a:r>
            <a:endParaRPr lang="ko-KR" alt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742D52-EEB3-4A3D-8035-E7C532975C21}"/>
              </a:ext>
            </a:extLst>
          </p:cNvPr>
          <p:cNvSpPr txBox="1"/>
          <p:nvPr/>
        </p:nvSpPr>
        <p:spPr>
          <a:xfrm>
            <a:off x="7387023" y="2226773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1729</a:t>
            </a:r>
            <a:endParaRPr lang="ko-KR" alt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86999B-B481-458A-8C97-E16F63387FAC}"/>
              </a:ext>
            </a:extLst>
          </p:cNvPr>
          <p:cNvSpPr txBox="1"/>
          <p:nvPr/>
        </p:nvSpPr>
        <p:spPr>
          <a:xfrm>
            <a:off x="7424347" y="303755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847</a:t>
            </a:r>
            <a:endParaRPr lang="ko-KR" alt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D94D17-1AEF-4A16-B2AC-9C36AA72AACD}"/>
              </a:ext>
            </a:extLst>
          </p:cNvPr>
          <p:cNvSpPr txBox="1"/>
          <p:nvPr/>
        </p:nvSpPr>
        <p:spPr>
          <a:xfrm>
            <a:off x="7433678" y="3835231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438</a:t>
            </a:r>
            <a:endParaRPr lang="ko-KR" altLang="en-US" sz="1200" dirty="0"/>
          </a:p>
        </p:txBody>
      </p:sp>
      <p:sp>
        <p:nvSpPr>
          <p:cNvPr id="30" name="화살표: 오각형 29">
            <a:extLst>
              <a:ext uri="{FF2B5EF4-FFF2-40B4-BE49-F238E27FC236}">
                <a16:creationId xmlns:a16="http://schemas.microsoft.com/office/drawing/2014/main" id="{82DEE896-CD91-48C9-8DF5-C51F02D9AC56}"/>
              </a:ext>
            </a:extLst>
          </p:cNvPr>
          <p:cNvSpPr/>
          <p:nvPr/>
        </p:nvSpPr>
        <p:spPr>
          <a:xfrm>
            <a:off x="0" y="1119570"/>
            <a:ext cx="3559238" cy="1873429"/>
          </a:xfrm>
          <a:prstGeom prst="homePlate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이야기거리를</a:t>
            </a:r>
            <a:endParaRPr lang="en-US" altLang="ko-KR" sz="2400" dirty="0"/>
          </a:p>
          <a:p>
            <a:pPr algn="ctr"/>
            <a:r>
              <a:rPr lang="ko-KR" altLang="en-US" sz="2400" dirty="0"/>
              <a:t>공유한다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69706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59F83E-D486-4CAE-8723-A3B148FB5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012" y="300037"/>
            <a:ext cx="4371975" cy="62579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4E30D36-93C0-4E7E-B496-C1B345A3EF0A}"/>
              </a:ext>
            </a:extLst>
          </p:cNvPr>
          <p:cNvSpPr/>
          <p:nvPr/>
        </p:nvSpPr>
        <p:spPr>
          <a:xfrm>
            <a:off x="4264090" y="494522"/>
            <a:ext cx="3670428" cy="654770"/>
          </a:xfrm>
          <a:prstGeom prst="rect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이야기거리 콘테스트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3BC6CF1-7B05-4C9C-B3AE-5A072583C84F}"/>
              </a:ext>
            </a:extLst>
          </p:cNvPr>
          <p:cNvGrpSpPr/>
          <p:nvPr/>
        </p:nvGrpSpPr>
        <p:grpSpPr>
          <a:xfrm>
            <a:off x="7340368" y="685213"/>
            <a:ext cx="469783" cy="310393"/>
            <a:chOff x="1191237" y="1149292"/>
            <a:chExt cx="469783" cy="31039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3C4C130-BD03-4BBC-8DB6-8C2F10BA5B16}"/>
                </a:ext>
              </a:extLst>
            </p:cNvPr>
            <p:cNvSpPr/>
            <p:nvPr/>
          </p:nvSpPr>
          <p:spPr>
            <a:xfrm>
              <a:off x="1191237" y="1149292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FF0DBB3-9A42-4565-B0AA-A629EC0AC10D}"/>
                </a:ext>
              </a:extLst>
            </p:cNvPr>
            <p:cNvSpPr/>
            <p:nvPr/>
          </p:nvSpPr>
          <p:spPr>
            <a:xfrm>
              <a:off x="1191237" y="1275127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B51F7E-F5D2-4AD3-B93F-07C13F21B6A9}"/>
                </a:ext>
              </a:extLst>
            </p:cNvPr>
            <p:cNvSpPr/>
            <p:nvPr/>
          </p:nvSpPr>
          <p:spPr>
            <a:xfrm>
              <a:off x="1191237" y="1400962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D2058B8-B58E-4641-AF5E-DCCEB0BE40A6}"/>
              </a:ext>
            </a:extLst>
          </p:cNvPr>
          <p:cNvGrpSpPr/>
          <p:nvPr/>
        </p:nvGrpSpPr>
        <p:grpSpPr>
          <a:xfrm>
            <a:off x="4264090" y="1149292"/>
            <a:ext cx="3670428" cy="4842060"/>
            <a:chOff x="4264090" y="1149292"/>
            <a:chExt cx="3670428" cy="484206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1ABA681-8527-45B8-ADBC-8B410CFEEF70}"/>
                </a:ext>
              </a:extLst>
            </p:cNvPr>
            <p:cNvSpPr/>
            <p:nvPr/>
          </p:nvSpPr>
          <p:spPr>
            <a:xfrm>
              <a:off x="4271012" y="1149292"/>
              <a:ext cx="3663506" cy="8070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dirty="0">
                  <a:solidFill>
                    <a:schemeClr val="tx1"/>
                  </a:solidFill>
                </a:rPr>
                <a:t>양념 치킨 </a:t>
              </a:r>
              <a:r>
                <a:rPr lang="en-US" altLang="ko-KR" sz="1600" dirty="0">
                  <a:solidFill>
                    <a:schemeClr val="tx1"/>
                  </a:solidFill>
                </a:rPr>
                <a:t>vs </a:t>
              </a:r>
              <a:r>
                <a:rPr lang="ko-KR" altLang="en-US" sz="1600" dirty="0" err="1">
                  <a:solidFill>
                    <a:schemeClr val="tx1"/>
                  </a:solidFill>
                </a:rPr>
                <a:t>후라이드</a:t>
              </a:r>
              <a:r>
                <a:rPr lang="ko-KR" altLang="en-US" sz="1600" dirty="0">
                  <a:solidFill>
                    <a:schemeClr val="tx1"/>
                  </a:solidFill>
                </a:rPr>
                <a:t> 치킨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BD1CAEC-CE1C-4FF8-BFE7-BD861165AE0A}"/>
                </a:ext>
              </a:extLst>
            </p:cNvPr>
            <p:cNvSpPr/>
            <p:nvPr/>
          </p:nvSpPr>
          <p:spPr>
            <a:xfrm>
              <a:off x="4271012" y="1956302"/>
              <a:ext cx="3663506" cy="8070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dirty="0">
                  <a:solidFill>
                    <a:schemeClr val="tx1"/>
                  </a:solidFill>
                </a:rPr>
                <a:t>카페 갈 때 중요한 요소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F28DAA3-F630-4D48-9F41-1F6AC60B5E7C}"/>
                </a:ext>
              </a:extLst>
            </p:cNvPr>
            <p:cNvSpPr/>
            <p:nvPr/>
          </p:nvSpPr>
          <p:spPr>
            <a:xfrm>
              <a:off x="4271012" y="2763312"/>
              <a:ext cx="3663506" cy="8070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dirty="0">
                  <a:solidFill>
                    <a:schemeClr val="tx1"/>
                  </a:solidFill>
                </a:rPr>
                <a:t>지우개 뭐가 </a:t>
              </a:r>
              <a:r>
                <a:rPr lang="ko-KR" altLang="en-US" sz="1600" dirty="0" err="1">
                  <a:solidFill>
                    <a:schemeClr val="tx1"/>
                  </a:solidFill>
                </a:rPr>
                <a:t>좋은지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67BC84E-808C-4735-A3E1-86C35DF3FE47}"/>
                </a:ext>
              </a:extLst>
            </p:cNvPr>
            <p:cNvSpPr/>
            <p:nvPr/>
          </p:nvSpPr>
          <p:spPr>
            <a:xfrm>
              <a:off x="4271012" y="3570322"/>
              <a:ext cx="3663506" cy="8070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dirty="0">
                  <a:solidFill>
                    <a:schemeClr val="tx1"/>
                  </a:solidFill>
                </a:rPr>
                <a:t>편의점 가성비 갑 메뉴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FACF15F-7ABD-4D46-8B71-236E136490CB}"/>
                </a:ext>
              </a:extLst>
            </p:cNvPr>
            <p:cNvSpPr/>
            <p:nvPr/>
          </p:nvSpPr>
          <p:spPr>
            <a:xfrm>
              <a:off x="4264090" y="4377332"/>
              <a:ext cx="3670428" cy="654770"/>
            </a:xfrm>
            <a:prstGeom prst="rect">
              <a:avLst/>
            </a:prstGeom>
            <a:solidFill>
              <a:srgbClr val="FB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우리커플의</a:t>
              </a:r>
              <a:r>
                <a:rPr lang="ko-KR" altLang="en-US" dirty="0"/>
                <a:t> 이야기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CA48DE7-78A1-4966-AD03-098AB4A53B43}"/>
                </a:ext>
              </a:extLst>
            </p:cNvPr>
            <p:cNvSpPr/>
            <p:nvPr/>
          </p:nvSpPr>
          <p:spPr>
            <a:xfrm>
              <a:off x="6854540" y="5336582"/>
              <a:ext cx="971656" cy="654770"/>
            </a:xfrm>
            <a:prstGeom prst="rect">
              <a:avLst/>
            </a:prstGeom>
            <a:solidFill>
              <a:srgbClr val="FB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입력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7C3E1B2-4F6D-41D0-9088-024F0A1EBEEF}"/>
                </a:ext>
              </a:extLst>
            </p:cNvPr>
            <p:cNvSpPr/>
            <p:nvPr/>
          </p:nvSpPr>
          <p:spPr>
            <a:xfrm>
              <a:off x="4480456" y="5336582"/>
              <a:ext cx="2374084" cy="654770"/>
            </a:xfrm>
            <a:prstGeom prst="rect">
              <a:avLst/>
            </a:prstGeom>
            <a:noFill/>
            <a:ln>
              <a:solidFill>
                <a:srgbClr val="FBB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재밌는 </a:t>
              </a:r>
              <a:r>
                <a:rPr lang="ko-KR" altLang="en-US" dirty="0" err="1">
                  <a:solidFill>
                    <a:schemeClr val="tx1"/>
                  </a:solidFill>
                </a:rPr>
                <a:t>유튜버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BEF9B1-B824-4BFC-836C-2B0167812717}"/>
              </a:ext>
            </a:extLst>
          </p:cNvPr>
          <p:cNvSpPr/>
          <p:nvPr/>
        </p:nvSpPr>
        <p:spPr>
          <a:xfrm>
            <a:off x="6111551" y="1149293"/>
            <a:ext cx="1821762" cy="5102218"/>
          </a:xfrm>
          <a:prstGeom prst="rect">
            <a:avLst/>
          </a:prstGeom>
          <a:solidFill>
            <a:schemeClr val="bg1"/>
          </a:solidFill>
          <a:ln w="28575">
            <a:solidFill>
              <a:srgbClr val="FBB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6FF9DFB-C6E7-4A0A-9BE7-A8C939636DD3}"/>
              </a:ext>
            </a:extLst>
          </p:cNvPr>
          <p:cNvGrpSpPr/>
          <p:nvPr/>
        </p:nvGrpSpPr>
        <p:grpSpPr>
          <a:xfrm>
            <a:off x="6086668" y="1152313"/>
            <a:ext cx="1847850" cy="4553374"/>
            <a:chOff x="6086668" y="1152313"/>
            <a:chExt cx="1847850" cy="455337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A5A8274-9253-45D7-A641-EF0ECCBC0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6668" y="1152313"/>
              <a:ext cx="1847850" cy="3495675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F342939-F10B-4509-A98A-A3CE957F482F}"/>
                </a:ext>
              </a:extLst>
            </p:cNvPr>
            <p:cNvSpPr/>
            <p:nvPr/>
          </p:nvSpPr>
          <p:spPr>
            <a:xfrm>
              <a:off x="6111940" y="4647988"/>
              <a:ext cx="1822578" cy="654770"/>
            </a:xfrm>
            <a:prstGeom prst="rect">
              <a:avLst/>
            </a:prstGeom>
            <a:solidFill>
              <a:srgbClr val="FB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김철수♥조영희</a:t>
              </a:r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CFA6EB-F53A-4E79-BBDD-9D9533D6D894}"/>
                </a:ext>
              </a:extLst>
            </p:cNvPr>
            <p:cNvSpPr txBox="1"/>
            <p:nvPr/>
          </p:nvSpPr>
          <p:spPr>
            <a:xfrm>
              <a:off x="6111940" y="5336355"/>
              <a:ext cx="13800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376</a:t>
              </a:r>
              <a:r>
                <a:rPr lang="ko-KR" altLang="en-US" dirty="0"/>
                <a:t>일 째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FD63E71-97D6-402D-B154-06C178F92611}"/>
                </a:ext>
              </a:extLst>
            </p:cNvPr>
            <p:cNvSpPr/>
            <p:nvPr/>
          </p:nvSpPr>
          <p:spPr>
            <a:xfrm>
              <a:off x="6114155" y="2259519"/>
              <a:ext cx="1820363" cy="539151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78DED66-020E-494E-9400-6C574DE45479}"/>
              </a:ext>
            </a:extLst>
          </p:cNvPr>
          <p:cNvSpPr txBox="1"/>
          <p:nvPr/>
        </p:nvSpPr>
        <p:spPr>
          <a:xfrm>
            <a:off x="6132383" y="341210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AEC9"/>
                </a:solidFill>
              </a:rPr>
              <a:t>커플 달력</a:t>
            </a:r>
          </a:p>
        </p:txBody>
      </p:sp>
    </p:spTree>
    <p:extLst>
      <p:ext uri="{BB962C8B-B14F-4D97-AF65-F5344CB8AC3E}">
        <p14:creationId xmlns:p14="http://schemas.microsoft.com/office/powerpoint/2010/main" val="3996794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59F83E-D486-4CAE-8723-A3B148FB5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012" y="300037"/>
            <a:ext cx="4371975" cy="62579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4E30D36-93C0-4E7E-B496-C1B345A3EF0A}"/>
              </a:ext>
            </a:extLst>
          </p:cNvPr>
          <p:cNvSpPr/>
          <p:nvPr/>
        </p:nvSpPr>
        <p:spPr>
          <a:xfrm>
            <a:off x="4264090" y="494522"/>
            <a:ext cx="3670428" cy="654770"/>
          </a:xfrm>
          <a:prstGeom prst="rect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모금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3BC6CF1-7B05-4C9C-B3AE-5A072583C84F}"/>
              </a:ext>
            </a:extLst>
          </p:cNvPr>
          <p:cNvGrpSpPr/>
          <p:nvPr/>
        </p:nvGrpSpPr>
        <p:grpSpPr>
          <a:xfrm>
            <a:off x="7340368" y="685213"/>
            <a:ext cx="469783" cy="310393"/>
            <a:chOff x="1191237" y="1149292"/>
            <a:chExt cx="469783" cy="31039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3C4C130-BD03-4BBC-8DB6-8C2F10BA5B16}"/>
                </a:ext>
              </a:extLst>
            </p:cNvPr>
            <p:cNvSpPr/>
            <p:nvPr/>
          </p:nvSpPr>
          <p:spPr>
            <a:xfrm>
              <a:off x="1191237" y="1149292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FF0DBB3-9A42-4565-B0AA-A629EC0AC10D}"/>
                </a:ext>
              </a:extLst>
            </p:cNvPr>
            <p:cNvSpPr/>
            <p:nvPr/>
          </p:nvSpPr>
          <p:spPr>
            <a:xfrm>
              <a:off x="1191237" y="1275127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B51F7E-F5D2-4AD3-B93F-07C13F21B6A9}"/>
                </a:ext>
              </a:extLst>
            </p:cNvPr>
            <p:cNvSpPr/>
            <p:nvPr/>
          </p:nvSpPr>
          <p:spPr>
            <a:xfrm>
              <a:off x="1191237" y="1400962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613457A-E543-4094-B82E-33DA3A1B5E2F}"/>
              </a:ext>
            </a:extLst>
          </p:cNvPr>
          <p:cNvSpPr/>
          <p:nvPr/>
        </p:nvSpPr>
        <p:spPr>
          <a:xfrm>
            <a:off x="4264090" y="4377332"/>
            <a:ext cx="3670428" cy="654770"/>
          </a:xfrm>
          <a:prstGeom prst="rect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같이 모으자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61A2935-76B3-4DE7-9FFF-026A94C0BCFC}"/>
              </a:ext>
            </a:extLst>
          </p:cNvPr>
          <p:cNvSpPr/>
          <p:nvPr/>
        </p:nvSpPr>
        <p:spPr>
          <a:xfrm>
            <a:off x="6854540" y="5336582"/>
            <a:ext cx="971656" cy="654770"/>
          </a:xfrm>
          <a:prstGeom prst="rect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송금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6F6D42-BB77-41CC-8FA5-E7FAC2FB2B4C}"/>
              </a:ext>
            </a:extLst>
          </p:cNvPr>
          <p:cNvSpPr/>
          <p:nvPr/>
        </p:nvSpPr>
        <p:spPr>
          <a:xfrm>
            <a:off x="4480456" y="5336582"/>
            <a:ext cx="2374084" cy="654770"/>
          </a:xfrm>
          <a:prstGeom prst="rect">
            <a:avLst/>
          </a:prstGeom>
          <a:noFill/>
          <a:ln>
            <a:solidFill>
              <a:srgbClr val="FBB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5,000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01154E1-74CB-45C5-A0DE-4B075C5843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227"/>
          <a:stretch/>
        </p:blipFill>
        <p:spPr>
          <a:xfrm>
            <a:off x="4264091" y="1149293"/>
            <a:ext cx="3670428" cy="3228040"/>
          </a:xfrm>
          <a:prstGeom prst="rect">
            <a:avLst/>
          </a:prstGeom>
        </p:spPr>
      </p:pic>
      <p:sp>
        <p:nvSpPr>
          <p:cNvPr id="10" name="순서도: 문서 9">
            <a:extLst>
              <a:ext uri="{FF2B5EF4-FFF2-40B4-BE49-F238E27FC236}">
                <a16:creationId xmlns:a16="http://schemas.microsoft.com/office/drawing/2014/main" id="{DA63B0A0-9206-4FE3-B0E4-8D62FEA681F1}"/>
              </a:ext>
            </a:extLst>
          </p:cNvPr>
          <p:cNvSpPr/>
          <p:nvPr/>
        </p:nvSpPr>
        <p:spPr>
          <a:xfrm>
            <a:off x="4264090" y="1149292"/>
            <a:ext cx="3670428" cy="2573271"/>
          </a:xfrm>
          <a:prstGeom prst="flowChartDocumen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114,000</a:t>
            </a:r>
            <a:r>
              <a:rPr lang="ko-KR" altLang="en-US" sz="3600" b="1" dirty="0">
                <a:solidFill>
                  <a:schemeClr val="tx1"/>
                </a:solidFill>
              </a:rPr>
              <a:t>원</a:t>
            </a:r>
            <a:endParaRPr lang="en-US" altLang="ko-KR" sz="36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남았어요</a:t>
            </a:r>
            <a:r>
              <a:rPr lang="en-US" altLang="ko-KR" sz="2000" b="1" dirty="0">
                <a:solidFill>
                  <a:schemeClr val="tx1"/>
                </a:solidFill>
              </a:rPr>
              <a:t>!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8347D9-B941-4443-BD25-5FBAE413D69D}"/>
              </a:ext>
            </a:extLst>
          </p:cNvPr>
          <p:cNvSpPr txBox="1"/>
          <p:nvPr/>
        </p:nvSpPr>
        <p:spPr>
          <a:xfrm>
            <a:off x="5383763" y="3684889"/>
            <a:ext cx="1680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36,000</a:t>
            </a:r>
            <a:r>
              <a:rPr lang="ko-KR" altLang="en-US" sz="2800" b="1" dirty="0">
                <a:solidFill>
                  <a:schemeClr val="bg1"/>
                </a:solidFill>
              </a:rPr>
              <a:t>원</a:t>
            </a:r>
          </a:p>
        </p:txBody>
      </p: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5E9AF205-CDA2-44E2-9CED-93838AB44629}"/>
              </a:ext>
            </a:extLst>
          </p:cNvPr>
          <p:cNvSpPr/>
          <p:nvPr/>
        </p:nvSpPr>
        <p:spPr>
          <a:xfrm>
            <a:off x="0" y="1119570"/>
            <a:ext cx="3559238" cy="1873429"/>
          </a:xfrm>
          <a:prstGeom prst="homePlate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커플끼리</a:t>
            </a:r>
            <a:endParaRPr lang="en-US" altLang="ko-KR" sz="2400" dirty="0"/>
          </a:p>
          <a:p>
            <a:pPr algn="ctr"/>
            <a:r>
              <a:rPr lang="ko-KR" altLang="en-US" sz="2400" dirty="0"/>
              <a:t>모금을 할 수 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11357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7A275D-2921-4289-A042-5464B8B12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012" y="300037"/>
            <a:ext cx="4371975" cy="625792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5BB8C14-6C62-411C-822E-0E45E3007758}"/>
              </a:ext>
            </a:extLst>
          </p:cNvPr>
          <p:cNvSpPr/>
          <p:nvPr/>
        </p:nvSpPr>
        <p:spPr>
          <a:xfrm>
            <a:off x="4260785" y="494521"/>
            <a:ext cx="3670428" cy="654770"/>
          </a:xfrm>
          <a:prstGeom prst="rect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우리의 데이트 코스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1607EDD-8361-4AAE-8B40-15CD21CAAAE1}"/>
              </a:ext>
            </a:extLst>
          </p:cNvPr>
          <p:cNvGrpSpPr/>
          <p:nvPr/>
        </p:nvGrpSpPr>
        <p:grpSpPr>
          <a:xfrm>
            <a:off x="4356158" y="685213"/>
            <a:ext cx="469783" cy="310393"/>
            <a:chOff x="1191237" y="1149292"/>
            <a:chExt cx="469783" cy="31039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E2725FA-71C7-41FE-B17B-D32CE7E5DFAA}"/>
                </a:ext>
              </a:extLst>
            </p:cNvPr>
            <p:cNvSpPr/>
            <p:nvPr/>
          </p:nvSpPr>
          <p:spPr>
            <a:xfrm>
              <a:off x="1191237" y="1149292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6262032-C21D-4044-8C98-3C293C32073D}"/>
                </a:ext>
              </a:extLst>
            </p:cNvPr>
            <p:cNvSpPr/>
            <p:nvPr/>
          </p:nvSpPr>
          <p:spPr>
            <a:xfrm>
              <a:off x="1191237" y="1275127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15C7DB2-7E46-4C08-B10A-C44ECB56C3FF}"/>
                </a:ext>
              </a:extLst>
            </p:cNvPr>
            <p:cNvSpPr/>
            <p:nvPr/>
          </p:nvSpPr>
          <p:spPr>
            <a:xfrm>
              <a:off x="1191237" y="1400962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157AC24-A248-4FFD-B887-048544F57A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80" t="9446" r="11241" b="2191"/>
          <a:stretch/>
        </p:blipFill>
        <p:spPr>
          <a:xfrm>
            <a:off x="4264090" y="1149291"/>
            <a:ext cx="3670428" cy="51005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C72CAC-FCAA-4944-B16E-A9125287B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549057" y="3892492"/>
            <a:ext cx="256125" cy="2569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67957C-4129-444C-A1DD-36D1AF799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011023" y="1926278"/>
            <a:ext cx="307596" cy="260015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D77BF9D3-2DF3-4965-BB93-763083F39E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238395" y="2761927"/>
            <a:ext cx="327440" cy="25704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F194CC7-EEA5-427C-91AD-5C3768D859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7141828" y="3833602"/>
            <a:ext cx="357930" cy="35793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7491A33-CE16-44B9-AC0E-9DFBFB9903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754898" y="5251508"/>
            <a:ext cx="256125" cy="25692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4697F73-AC02-4D46-AD24-4648BDDFF734}"/>
              </a:ext>
            </a:extLst>
          </p:cNvPr>
          <p:cNvSpPr/>
          <p:nvPr/>
        </p:nvSpPr>
        <p:spPr>
          <a:xfrm>
            <a:off x="6326154" y="1149291"/>
            <a:ext cx="1586397" cy="654770"/>
          </a:xfrm>
          <a:prstGeom prst="rect">
            <a:avLst/>
          </a:prstGeom>
          <a:solidFill>
            <a:schemeClr val="bg1"/>
          </a:solidFill>
          <a:ln w="38100">
            <a:solidFill>
              <a:srgbClr val="FBB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BB7B7"/>
                </a:solidFill>
              </a:rPr>
              <a:t>10</a:t>
            </a:r>
            <a:r>
              <a:rPr lang="ko-KR" altLang="en-US" dirty="0">
                <a:solidFill>
                  <a:srgbClr val="FBB7B7"/>
                </a:solidFill>
              </a:rPr>
              <a:t>월 </a:t>
            </a:r>
            <a:r>
              <a:rPr lang="en-US" altLang="ko-KR" dirty="0">
                <a:solidFill>
                  <a:srgbClr val="FBB7B7"/>
                </a:solidFill>
              </a:rPr>
              <a:t>7</a:t>
            </a:r>
            <a:r>
              <a:rPr lang="ko-KR" altLang="en-US" dirty="0">
                <a:solidFill>
                  <a:srgbClr val="FBB7B7"/>
                </a:solidFill>
              </a:rPr>
              <a:t>일</a:t>
            </a:r>
          </a:p>
        </p:txBody>
      </p:sp>
      <p:sp>
        <p:nvSpPr>
          <p:cNvPr id="3" name="하트 2">
            <a:extLst>
              <a:ext uri="{FF2B5EF4-FFF2-40B4-BE49-F238E27FC236}">
                <a16:creationId xmlns:a16="http://schemas.microsoft.com/office/drawing/2014/main" id="{BA4E32CE-1750-4AAB-852C-E67FD208AC62}"/>
              </a:ext>
            </a:extLst>
          </p:cNvPr>
          <p:cNvSpPr/>
          <p:nvPr/>
        </p:nvSpPr>
        <p:spPr>
          <a:xfrm>
            <a:off x="4551782" y="2258008"/>
            <a:ext cx="3088433" cy="3088433"/>
          </a:xfrm>
          <a:prstGeom prst="heart">
            <a:avLst/>
          </a:prstGeom>
          <a:gradFill>
            <a:gsLst>
              <a:gs pos="0">
                <a:srgbClr val="FBB7B7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코스를</a:t>
            </a:r>
            <a:endParaRPr lang="en-US" altLang="ko-KR" dirty="0"/>
          </a:p>
          <a:p>
            <a:pPr algn="ctr"/>
            <a:r>
              <a:rPr lang="ko-KR" altLang="en-US" dirty="0" err="1"/>
              <a:t>등록해주셔서</a:t>
            </a:r>
            <a:endParaRPr lang="en-US" altLang="ko-KR" dirty="0"/>
          </a:p>
          <a:p>
            <a:pPr algn="ctr"/>
            <a:r>
              <a:rPr lang="ko-KR" altLang="en-US" dirty="0"/>
              <a:t>고마워요</a:t>
            </a:r>
            <a:r>
              <a:rPr lang="en-US" altLang="ko-KR" dirty="0"/>
              <a:t>!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50</a:t>
            </a:r>
            <a:r>
              <a:rPr lang="ko-KR" altLang="en-US" sz="2800" dirty="0">
                <a:solidFill>
                  <a:schemeClr val="tx1"/>
                </a:solidFill>
              </a:rPr>
              <a:t>원</a:t>
            </a:r>
            <a:r>
              <a:rPr lang="ko-KR" altLang="en-US" dirty="0"/>
              <a:t>을</a:t>
            </a:r>
            <a:endParaRPr lang="en-US" altLang="ko-KR" dirty="0"/>
          </a:p>
          <a:p>
            <a:pPr algn="ctr"/>
            <a:r>
              <a:rPr lang="ko-KR" altLang="en-US" dirty="0"/>
              <a:t>모금함에</a:t>
            </a:r>
            <a:endParaRPr lang="en-US" altLang="ko-KR" dirty="0"/>
          </a:p>
          <a:p>
            <a:pPr algn="ctr"/>
            <a:r>
              <a:rPr lang="ko-KR" altLang="en-US" dirty="0" err="1"/>
              <a:t>넣어드릴게요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378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59F83E-D486-4CAE-8723-A3B148FB5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012" y="300037"/>
            <a:ext cx="4371975" cy="62579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4E30D36-93C0-4E7E-B496-C1B345A3EF0A}"/>
              </a:ext>
            </a:extLst>
          </p:cNvPr>
          <p:cNvSpPr/>
          <p:nvPr/>
        </p:nvSpPr>
        <p:spPr>
          <a:xfrm>
            <a:off x="4264090" y="494522"/>
            <a:ext cx="3670428" cy="654770"/>
          </a:xfrm>
          <a:prstGeom prst="rect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이야기거리 콘테스트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3BC6CF1-7B05-4C9C-B3AE-5A072583C84F}"/>
              </a:ext>
            </a:extLst>
          </p:cNvPr>
          <p:cNvGrpSpPr/>
          <p:nvPr/>
        </p:nvGrpSpPr>
        <p:grpSpPr>
          <a:xfrm>
            <a:off x="7340368" y="685213"/>
            <a:ext cx="469783" cy="310393"/>
            <a:chOff x="1191237" y="1149292"/>
            <a:chExt cx="469783" cy="31039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3C4C130-BD03-4BBC-8DB6-8C2F10BA5B16}"/>
                </a:ext>
              </a:extLst>
            </p:cNvPr>
            <p:cNvSpPr/>
            <p:nvPr/>
          </p:nvSpPr>
          <p:spPr>
            <a:xfrm>
              <a:off x="1191237" y="1149292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FF0DBB3-9A42-4565-B0AA-A629EC0AC10D}"/>
                </a:ext>
              </a:extLst>
            </p:cNvPr>
            <p:cNvSpPr/>
            <p:nvPr/>
          </p:nvSpPr>
          <p:spPr>
            <a:xfrm>
              <a:off x="1191237" y="1275127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B51F7E-F5D2-4AD3-B93F-07C13F21B6A9}"/>
                </a:ext>
              </a:extLst>
            </p:cNvPr>
            <p:cNvSpPr/>
            <p:nvPr/>
          </p:nvSpPr>
          <p:spPr>
            <a:xfrm>
              <a:off x="1191237" y="1400962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9F77108-6A85-4A62-A37D-9B9AAC229F10}"/>
              </a:ext>
            </a:extLst>
          </p:cNvPr>
          <p:cNvSpPr/>
          <p:nvPr/>
        </p:nvSpPr>
        <p:spPr>
          <a:xfrm>
            <a:off x="4271012" y="1149292"/>
            <a:ext cx="3663506" cy="807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양념 치킨 </a:t>
            </a:r>
            <a:r>
              <a:rPr lang="en-US" altLang="ko-KR" sz="1600" dirty="0">
                <a:solidFill>
                  <a:schemeClr val="tx1"/>
                </a:solidFill>
              </a:rPr>
              <a:t>vs </a:t>
            </a:r>
            <a:r>
              <a:rPr lang="ko-KR" altLang="en-US" sz="1600" dirty="0" err="1">
                <a:solidFill>
                  <a:schemeClr val="tx1"/>
                </a:solidFill>
              </a:rPr>
              <a:t>후라이드</a:t>
            </a:r>
            <a:r>
              <a:rPr lang="ko-KR" altLang="en-US" sz="1600" dirty="0">
                <a:solidFill>
                  <a:schemeClr val="tx1"/>
                </a:solidFill>
              </a:rPr>
              <a:t> 치킨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B9EBBC8-3D01-450F-A728-4F4AA65AA58B}"/>
              </a:ext>
            </a:extLst>
          </p:cNvPr>
          <p:cNvSpPr/>
          <p:nvPr/>
        </p:nvSpPr>
        <p:spPr>
          <a:xfrm>
            <a:off x="4271012" y="1956302"/>
            <a:ext cx="3663506" cy="807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카페 갈 때 중요한 요소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9995E79-DA50-4FAF-BA2A-9656D020FAF8}"/>
              </a:ext>
            </a:extLst>
          </p:cNvPr>
          <p:cNvSpPr/>
          <p:nvPr/>
        </p:nvSpPr>
        <p:spPr>
          <a:xfrm>
            <a:off x="4271012" y="2763312"/>
            <a:ext cx="3663506" cy="807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지우개 뭐가 </a:t>
            </a:r>
            <a:r>
              <a:rPr lang="ko-KR" altLang="en-US" sz="1600" dirty="0" err="1">
                <a:solidFill>
                  <a:schemeClr val="tx1"/>
                </a:solidFill>
              </a:rPr>
              <a:t>좋은지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9565A4-78C1-4446-9C9F-C95FC57568E7}"/>
              </a:ext>
            </a:extLst>
          </p:cNvPr>
          <p:cNvSpPr/>
          <p:nvPr/>
        </p:nvSpPr>
        <p:spPr>
          <a:xfrm>
            <a:off x="4271012" y="3570322"/>
            <a:ext cx="3663506" cy="807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편의점 가성비 갑 메뉴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613457A-E543-4094-B82E-33DA3A1B5E2F}"/>
              </a:ext>
            </a:extLst>
          </p:cNvPr>
          <p:cNvSpPr/>
          <p:nvPr/>
        </p:nvSpPr>
        <p:spPr>
          <a:xfrm>
            <a:off x="4264090" y="4377332"/>
            <a:ext cx="3670428" cy="654770"/>
          </a:xfrm>
          <a:prstGeom prst="rect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우리커플의</a:t>
            </a:r>
            <a:r>
              <a:rPr lang="ko-KR" altLang="en-US" dirty="0"/>
              <a:t> 이야기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61A2935-76B3-4DE7-9FFF-026A94C0BCFC}"/>
              </a:ext>
            </a:extLst>
          </p:cNvPr>
          <p:cNvSpPr/>
          <p:nvPr/>
        </p:nvSpPr>
        <p:spPr>
          <a:xfrm>
            <a:off x="6854540" y="5336582"/>
            <a:ext cx="971656" cy="654770"/>
          </a:xfrm>
          <a:prstGeom prst="rect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입력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6F6D42-BB77-41CC-8FA5-E7FAC2FB2B4C}"/>
              </a:ext>
            </a:extLst>
          </p:cNvPr>
          <p:cNvSpPr/>
          <p:nvPr/>
        </p:nvSpPr>
        <p:spPr>
          <a:xfrm>
            <a:off x="4480456" y="5336582"/>
            <a:ext cx="2374084" cy="654770"/>
          </a:xfrm>
          <a:prstGeom prst="rect">
            <a:avLst/>
          </a:prstGeom>
          <a:noFill/>
          <a:ln>
            <a:solidFill>
              <a:srgbClr val="FBB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재밌는 </a:t>
            </a:r>
            <a:r>
              <a:rPr lang="ko-KR" altLang="en-US" dirty="0" err="1">
                <a:solidFill>
                  <a:schemeClr val="tx1"/>
                </a:solidFill>
              </a:rPr>
              <a:t>유튜버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하트 22">
            <a:extLst>
              <a:ext uri="{FF2B5EF4-FFF2-40B4-BE49-F238E27FC236}">
                <a16:creationId xmlns:a16="http://schemas.microsoft.com/office/drawing/2014/main" id="{7FB36EA3-2E26-4066-A688-708B174436D4}"/>
              </a:ext>
            </a:extLst>
          </p:cNvPr>
          <p:cNvSpPr/>
          <p:nvPr/>
        </p:nvSpPr>
        <p:spPr>
          <a:xfrm>
            <a:off x="7379269" y="1383167"/>
            <a:ext cx="503339" cy="419449"/>
          </a:xfrm>
          <a:prstGeom prst="hear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하트 23">
            <a:extLst>
              <a:ext uri="{FF2B5EF4-FFF2-40B4-BE49-F238E27FC236}">
                <a16:creationId xmlns:a16="http://schemas.microsoft.com/office/drawing/2014/main" id="{B296295E-2D7F-4CA8-AB18-25D1479B95B9}"/>
              </a:ext>
            </a:extLst>
          </p:cNvPr>
          <p:cNvSpPr/>
          <p:nvPr/>
        </p:nvSpPr>
        <p:spPr>
          <a:xfrm>
            <a:off x="7379269" y="2163064"/>
            <a:ext cx="503339" cy="419449"/>
          </a:xfrm>
          <a:prstGeom prst="hear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하트 24">
            <a:extLst>
              <a:ext uri="{FF2B5EF4-FFF2-40B4-BE49-F238E27FC236}">
                <a16:creationId xmlns:a16="http://schemas.microsoft.com/office/drawing/2014/main" id="{D60B073F-D3AD-439F-8E04-4F45B3E4B527}"/>
              </a:ext>
            </a:extLst>
          </p:cNvPr>
          <p:cNvSpPr/>
          <p:nvPr/>
        </p:nvSpPr>
        <p:spPr>
          <a:xfrm>
            <a:off x="7379269" y="2970074"/>
            <a:ext cx="503339" cy="419449"/>
          </a:xfrm>
          <a:prstGeom prst="hear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하트 25">
            <a:extLst>
              <a:ext uri="{FF2B5EF4-FFF2-40B4-BE49-F238E27FC236}">
                <a16:creationId xmlns:a16="http://schemas.microsoft.com/office/drawing/2014/main" id="{3E23DF76-B1D6-4450-BAC0-35819F844016}"/>
              </a:ext>
            </a:extLst>
          </p:cNvPr>
          <p:cNvSpPr/>
          <p:nvPr/>
        </p:nvSpPr>
        <p:spPr>
          <a:xfrm>
            <a:off x="7379269" y="3777084"/>
            <a:ext cx="503339" cy="419449"/>
          </a:xfrm>
          <a:prstGeom prst="hear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1CC8E9-938D-404E-BC1A-5D9B2EE12402}"/>
              </a:ext>
            </a:extLst>
          </p:cNvPr>
          <p:cNvSpPr txBox="1"/>
          <p:nvPr/>
        </p:nvSpPr>
        <p:spPr>
          <a:xfrm>
            <a:off x="7340368" y="1450404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83247</a:t>
            </a:r>
            <a:endParaRPr lang="ko-KR" alt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742D52-EEB3-4A3D-8035-E7C532975C21}"/>
              </a:ext>
            </a:extLst>
          </p:cNvPr>
          <p:cNvSpPr txBox="1"/>
          <p:nvPr/>
        </p:nvSpPr>
        <p:spPr>
          <a:xfrm>
            <a:off x="7387023" y="2226773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1729</a:t>
            </a:r>
            <a:endParaRPr lang="ko-KR" alt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86999B-B481-458A-8C97-E16F63387FAC}"/>
              </a:ext>
            </a:extLst>
          </p:cNvPr>
          <p:cNvSpPr txBox="1"/>
          <p:nvPr/>
        </p:nvSpPr>
        <p:spPr>
          <a:xfrm>
            <a:off x="7424347" y="303755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847</a:t>
            </a:r>
            <a:endParaRPr lang="ko-KR" alt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D94D17-1AEF-4A16-B2AC-9C36AA72AACD}"/>
              </a:ext>
            </a:extLst>
          </p:cNvPr>
          <p:cNvSpPr txBox="1"/>
          <p:nvPr/>
        </p:nvSpPr>
        <p:spPr>
          <a:xfrm>
            <a:off x="7433678" y="3835231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438</a:t>
            </a:r>
            <a:endParaRPr lang="ko-KR" altLang="en-US" sz="1200" dirty="0"/>
          </a:p>
        </p:txBody>
      </p:sp>
      <p:sp>
        <p:nvSpPr>
          <p:cNvPr id="31" name="하트 30">
            <a:extLst>
              <a:ext uri="{FF2B5EF4-FFF2-40B4-BE49-F238E27FC236}">
                <a16:creationId xmlns:a16="http://schemas.microsoft.com/office/drawing/2014/main" id="{78B77717-8ECB-444F-9CCE-C8167387FC3C}"/>
              </a:ext>
            </a:extLst>
          </p:cNvPr>
          <p:cNvSpPr/>
          <p:nvPr/>
        </p:nvSpPr>
        <p:spPr>
          <a:xfrm>
            <a:off x="4551782" y="2258008"/>
            <a:ext cx="3088433" cy="3088433"/>
          </a:xfrm>
          <a:prstGeom prst="heart">
            <a:avLst/>
          </a:prstGeom>
          <a:gradFill>
            <a:gsLst>
              <a:gs pos="0">
                <a:srgbClr val="FBB7B7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이야기거리를</a:t>
            </a:r>
            <a:endParaRPr lang="en-US" altLang="ko-KR" dirty="0"/>
          </a:p>
          <a:p>
            <a:pPr algn="ctr"/>
            <a:r>
              <a:rPr lang="ko-KR" altLang="en-US" dirty="0"/>
              <a:t>등록해줘서</a:t>
            </a:r>
            <a:endParaRPr lang="en-US" altLang="ko-KR" dirty="0"/>
          </a:p>
          <a:p>
            <a:pPr algn="ctr"/>
            <a:r>
              <a:rPr lang="ko-KR" altLang="en-US" dirty="0"/>
              <a:t>고마워요</a:t>
            </a:r>
            <a:r>
              <a:rPr lang="en-US" altLang="ko-KR" dirty="0"/>
              <a:t>!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100</a:t>
            </a:r>
            <a:r>
              <a:rPr lang="ko-KR" altLang="en-US" sz="2800" dirty="0">
                <a:solidFill>
                  <a:schemeClr val="tx1"/>
                </a:solidFill>
              </a:rPr>
              <a:t>원</a:t>
            </a:r>
            <a:r>
              <a:rPr lang="ko-KR" altLang="en-US" dirty="0"/>
              <a:t>을</a:t>
            </a:r>
            <a:endParaRPr lang="en-US" altLang="ko-KR" dirty="0"/>
          </a:p>
          <a:p>
            <a:pPr algn="ctr"/>
            <a:r>
              <a:rPr lang="ko-KR" altLang="en-US" dirty="0"/>
              <a:t>모금함에</a:t>
            </a:r>
            <a:endParaRPr lang="en-US" altLang="ko-KR" dirty="0"/>
          </a:p>
          <a:p>
            <a:pPr algn="ctr"/>
            <a:r>
              <a:rPr lang="ko-KR" altLang="en-US" dirty="0" err="1"/>
              <a:t>넣어드릴게요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041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59F83E-D486-4CAE-8723-A3B148FB5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012" y="300037"/>
            <a:ext cx="4371975" cy="62579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4E30D36-93C0-4E7E-B496-C1B345A3EF0A}"/>
              </a:ext>
            </a:extLst>
          </p:cNvPr>
          <p:cNvSpPr/>
          <p:nvPr/>
        </p:nvSpPr>
        <p:spPr>
          <a:xfrm>
            <a:off x="4264090" y="494522"/>
            <a:ext cx="3670428" cy="654770"/>
          </a:xfrm>
          <a:prstGeom prst="rect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이야기거리 콘테스트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3BC6CF1-7B05-4C9C-B3AE-5A072583C84F}"/>
              </a:ext>
            </a:extLst>
          </p:cNvPr>
          <p:cNvGrpSpPr/>
          <p:nvPr/>
        </p:nvGrpSpPr>
        <p:grpSpPr>
          <a:xfrm>
            <a:off x="7340368" y="685213"/>
            <a:ext cx="469783" cy="310393"/>
            <a:chOff x="1191237" y="1149292"/>
            <a:chExt cx="469783" cy="31039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3C4C130-BD03-4BBC-8DB6-8C2F10BA5B16}"/>
                </a:ext>
              </a:extLst>
            </p:cNvPr>
            <p:cNvSpPr/>
            <p:nvPr/>
          </p:nvSpPr>
          <p:spPr>
            <a:xfrm>
              <a:off x="1191237" y="1149292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FF0DBB3-9A42-4565-B0AA-A629EC0AC10D}"/>
                </a:ext>
              </a:extLst>
            </p:cNvPr>
            <p:cNvSpPr/>
            <p:nvPr/>
          </p:nvSpPr>
          <p:spPr>
            <a:xfrm>
              <a:off x="1191237" y="1275127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B51F7E-F5D2-4AD3-B93F-07C13F21B6A9}"/>
                </a:ext>
              </a:extLst>
            </p:cNvPr>
            <p:cNvSpPr/>
            <p:nvPr/>
          </p:nvSpPr>
          <p:spPr>
            <a:xfrm>
              <a:off x="1191237" y="1400962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9F77108-6A85-4A62-A37D-9B9AAC229F10}"/>
              </a:ext>
            </a:extLst>
          </p:cNvPr>
          <p:cNvSpPr/>
          <p:nvPr/>
        </p:nvSpPr>
        <p:spPr>
          <a:xfrm>
            <a:off x="4271012" y="1149292"/>
            <a:ext cx="3663506" cy="807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양념 치킨 </a:t>
            </a:r>
            <a:r>
              <a:rPr lang="en-US" altLang="ko-KR" sz="1600" dirty="0">
                <a:solidFill>
                  <a:schemeClr val="tx1"/>
                </a:solidFill>
              </a:rPr>
              <a:t>vs </a:t>
            </a:r>
            <a:r>
              <a:rPr lang="ko-KR" altLang="en-US" sz="1600" dirty="0" err="1">
                <a:solidFill>
                  <a:schemeClr val="tx1"/>
                </a:solidFill>
              </a:rPr>
              <a:t>후라이드</a:t>
            </a:r>
            <a:r>
              <a:rPr lang="ko-KR" altLang="en-US" sz="1600" dirty="0">
                <a:solidFill>
                  <a:schemeClr val="tx1"/>
                </a:solidFill>
              </a:rPr>
              <a:t> 치킨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B9EBBC8-3D01-450F-A728-4F4AA65AA58B}"/>
              </a:ext>
            </a:extLst>
          </p:cNvPr>
          <p:cNvSpPr/>
          <p:nvPr/>
        </p:nvSpPr>
        <p:spPr>
          <a:xfrm>
            <a:off x="4271012" y="1956302"/>
            <a:ext cx="3663506" cy="807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카페 갈 때 중요한 요소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9995E79-DA50-4FAF-BA2A-9656D020FAF8}"/>
              </a:ext>
            </a:extLst>
          </p:cNvPr>
          <p:cNvSpPr/>
          <p:nvPr/>
        </p:nvSpPr>
        <p:spPr>
          <a:xfrm>
            <a:off x="4271012" y="2763312"/>
            <a:ext cx="3663506" cy="807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지우개 뭐가 </a:t>
            </a:r>
            <a:r>
              <a:rPr lang="ko-KR" altLang="en-US" sz="1600" dirty="0" err="1">
                <a:solidFill>
                  <a:schemeClr val="tx1"/>
                </a:solidFill>
              </a:rPr>
              <a:t>좋은지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9565A4-78C1-4446-9C9F-C95FC57568E7}"/>
              </a:ext>
            </a:extLst>
          </p:cNvPr>
          <p:cNvSpPr/>
          <p:nvPr/>
        </p:nvSpPr>
        <p:spPr>
          <a:xfrm>
            <a:off x="4271012" y="3570322"/>
            <a:ext cx="3663506" cy="807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편의점 가성비 갑 메뉴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613457A-E543-4094-B82E-33DA3A1B5E2F}"/>
              </a:ext>
            </a:extLst>
          </p:cNvPr>
          <p:cNvSpPr/>
          <p:nvPr/>
        </p:nvSpPr>
        <p:spPr>
          <a:xfrm>
            <a:off x="4264090" y="4377332"/>
            <a:ext cx="3670428" cy="654770"/>
          </a:xfrm>
          <a:prstGeom prst="rect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우리커플의</a:t>
            </a:r>
            <a:r>
              <a:rPr lang="ko-KR" altLang="en-US" dirty="0"/>
              <a:t> 이야기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61A2935-76B3-4DE7-9FFF-026A94C0BCFC}"/>
              </a:ext>
            </a:extLst>
          </p:cNvPr>
          <p:cNvSpPr/>
          <p:nvPr/>
        </p:nvSpPr>
        <p:spPr>
          <a:xfrm>
            <a:off x="6854540" y="5336582"/>
            <a:ext cx="971656" cy="654770"/>
          </a:xfrm>
          <a:prstGeom prst="rect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입력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6F6D42-BB77-41CC-8FA5-E7FAC2FB2B4C}"/>
              </a:ext>
            </a:extLst>
          </p:cNvPr>
          <p:cNvSpPr/>
          <p:nvPr/>
        </p:nvSpPr>
        <p:spPr>
          <a:xfrm>
            <a:off x="4480456" y="5336582"/>
            <a:ext cx="2374084" cy="654770"/>
          </a:xfrm>
          <a:prstGeom prst="rect">
            <a:avLst/>
          </a:prstGeom>
          <a:noFill/>
          <a:ln>
            <a:solidFill>
              <a:srgbClr val="FBB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재밌는 </a:t>
            </a:r>
            <a:r>
              <a:rPr lang="ko-KR" altLang="en-US" dirty="0" err="1">
                <a:solidFill>
                  <a:schemeClr val="tx1"/>
                </a:solidFill>
              </a:rPr>
              <a:t>유튜버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하트 22">
            <a:extLst>
              <a:ext uri="{FF2B5EF4-FFF2-40B4-BE49-F238E27FC236}">
                <a16:creationId xmlns:a16="http://schemas.microsoft.com/office/drawing/2014/main" id="{7FB36EA3-2E26-4066-A688-708B174436D4}"/>
              </a:ext>
            </a:extLst>
          </p:cNvPr>
          <p:cNvSpPr/>
          <p:nvPr/>
        </p:nvSpPr>
        <p:spPr>
          <a:xfrm>
            <a:off x="7379269" y="1383167"/>
            <a:ext cx="503339" cy="419449"/>
          </a:xfrm>
          <a:prstGeom prst="hear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하트 23">
            <a:extLst>
              <a:ext uri="{FF2B5EF4-FFF2-40B4-BE49-F238E27FC236}">
                <a16:creationId xmlns:a16="http://schemas.microsoft.com/office/drawing/2014/main" id="{B296295E-2D7F-4CA8-AB18-25D1479B95B9}"/>
              </a:ext>
            </a:extLst>
          </p:cNvPr>
          <p:cNvSpPr/>
          <p:nvPr/>
        </p:nvSpPr>
        <p:spPr>
          <a:xfrm>
            <a:off x="7379269" y="2163064"/>
            <a:ext cx="503339" cy="419449"/>
          </a:xfrm>
          <a:prstGeom prst="hear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하트 24">
            <a:extLst>
              <a:ext uri="{FF2B5EF4-FFF2-40B4-BE49-F238E27FC236}">
                <a16:creationId xmlns:a16="http://schemas.microsoft.com/office/drawing/2014/main" id="{D60B073F-D3AD-439F-8E04-4F45B3E4B527}"/>
              </a:ext>
            </a:extLst>
          </p:cNvPr>
          <p:cNvSpPr/>
          <p:nvPr/>
        </p:nvSpPr>
        <p:spPr>
          <a:xfrm>
            <a:off x="7379269" y="2970074"/>
            <a:ext cx="503339" cy="419449"/>
          </a:xfrm>
          <a:prstGeom prst="hear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하트 25">
            <a:extLst>
              <a:ext uri="{FF2B5EF4-FFF2-40B4-BE49-F238E27FC236}">
                <a16:creationId xmlns:a16="http://schemas.microsoft.com/office/drawing/2014/main" id="{3E23DF76-B1D6-4450-BAC0-35819F844016}"/>
              </a:ext>
            </a:extLst>
          </p:cNvPr>
          <p:cNvSpPr/>
          <p:nvPr/>
        </p:nvSpPr>
        <p:spPr>
          <a:xfrm>
            <a:off x="7379269" y="3777084"/>
            <a:ext cx="503339" cy="419449"/>
          </a:xfrm>
          <a:prstGeom prst="hear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1CC8E9-938D-404E-BC1A-5D9B2EE12402}"/>
              </a:ext>
            </a:extLst>
          </p:cNvPr>
          <p:cNvSpPr txBox="1"/>
          <p:nvPr/>
        </p:nvSpPr>
        <p:spPr>
          <a:xfrm>
            <a:off x="7340368" y="1450404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83247</a:t>
            </a:r>
            <a:endParaRPr lang="ko-KR" alt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742D52-EEB3-4A3D-8035-E7C532975C21}"/>
              </a:ext>
            </a:extLst>
          </p:cNvPr>
          <p:cNvSpPr txBox="1"/>
          <p:nvPr/>
        </p:nvSpPr>
        <p:spPr>
          <a:xfrm>
            <a:off x="7387023" y="2226773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1729</a:t>
            </a:r>
            <a:endParaRPr lang="ko-KR" alt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86999B-B481-458A-8C97-E16F63387FAC}"/>
              </a:ext>
            </a:extLst>
          </p:cNvPr>
          <p:cNvSpPr txBox="1"/>
          <p:nvPr/>
        </p:nvSpPr>
        <p:spPr>
          <a:xfrm>
            <a:off x="7424347" y="303755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847</a:t>
            </a:r>
            <a:endParaRPr lang="ko-KR" alt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D94D17-1AEF-4A16-B2AC-9C36AA72AACD}"/>
              </a:ext>
            </a:extLst>
          </p:cNvPr>
          <p:cNvSpPr txBox="1"/>
          <p:nvPr/>
        </p:nvSpPr>
        <p:spPr>
          <a:xfrm>
            <a:off x="7433678" y="3835231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438</a:t>
            </a:r>
            <a:endParaRPr lang="ko-KR" altLang="en-US" sz="12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2A98681-5B42-45E9-8840-91661F67A8D9}"/>
              </a:ext>
            </a:extLst>
          </p:cNvPr>
          <p:cNvSpPr/>
          <p:nvPr/>
        </p:nvSpPr>
        <p:spPr>
          <a:xfrm>
            <a:off x="4291705" y="1970661"/>
            <a:ext cx="3658125" cy="804253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하트 30">
            <a:extLst>
              <a:ext uri="{FF2B5EF4-FFF2-40B4-BE49-F238E27FC236}">
                <a16:creationId xmlns:a16="http://schemas.microsoft.com/office/drawing/2014/main" id="{78B77717-8ECB-444F-9CCE-C8167387FC3C}"/>
              </a:ext>
            </a:extLst>
          </p:cNvPr>
          <p:cNvSpPr/>
          <p:nvPr/>
        </p:nvSpPr>
        <p:spPr>
          <a:xfrm>
            <a:off x="4551782" y="2258008"/>
            <a:ext cx="3088433" cy="3088433"/>
          </a:xfrm>
          <a:prstGeom prst="heart">
            <a:avLst/>
          </a:prstGeom>
          <a:gradFill>
            <a:gsLst>
              <a:gs pos="0">
                <a:srgbClr val="FBB7B7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이야기거리</a:t>
            </a:r>
            <a:endParaRPr lang="en-US" altLang="ko-KR" dirty="0"/>
          </a:p>
          <a:p>
            <a:pPr algn="ctr"/>
            <a:r>
              <a:rPr lang="ko-KR" altLang="en-US" dirty="0"/>
              <a:t>콘테스트에서</a:t>
            </a:r>
            <a:endParaRPr lang="en-US" altLang="ko-KR" dirty="0"/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위</a:t>
            </a:r>
            <a:r>
              <a:rPr lang="ko-KR" altLang="en-US" dirty="0"/>
              <a:t>를 했어요</a:t>
            </a:r>
            <a:r>
              <a:rPr lang="en-US" altLang="ko-KR" dirty="0"/>
              <a:t>!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1,000</a:t>
            </a:r>
            <a:r>
              <a:rPr lang="ko-KR" altLang="en-US" sz="2800" dirty="0">
                <a:solidFill>
                  <a:schemeClr val="tx1"/>
                </a:solidFill>
              </a:rPr>
              <a:t>원</a:t>
            </a:r>
            <a:r>
              <a:rPr lang="ko-KR" altLang="en-US" dirty="0"/>
              <a:t>을</a:t>
            </a:r>
            <a:endParaRPr lang="en-US" altLang="ko-KR" dirty="0"/>
          </a:p>
          <a:p>
            <a:pPr algn="ctr"/>
            <a:r>
              <a:rPr lang="ko-KR" altLang="en-US" dirty="0"/>
              <a:t>모금함에</a:t>
            </a:r>
            <a:endParaRPr lang="en-US" altLang="ko-KR" dirty="0"/>
          </a:p>
          <a:p>
            <a:pPr algn="ctr"/>
            <a:r>
              <a:rPr lang="ko-KR" altLang="en-US" dirty="0" err="1"/>
              <a:t>넣어드릴게요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497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59F83E-D486-4CAE-8723-A3B148FB5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012" y="300037"/>
            <a:ext cx="4371975" cy="62579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4E30D36-93C0-4E7E-B496-C1B345A3EF0A}"/>
              </a:ext>
            </a:extLst>
          </p:cNvPr>
          <p:cNvSpPr/>
          <p:nvPr/>
        </p:nvSpPr>
        <p:spPr>
          <a:xfrm>
            <a:off x="4264090" y="494522"/>
            <a:ext cx="3670428" cy="654770"/>
          </a:xfrm>
          <a:prstGeom prst="rect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모금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3BC6CF1-7B05-4C9C-B3AE-5A072583C84F}"/>
              </a:ext>
            </a:extLst>
          </p:cNvPr>
          <p:cNvGrpSpPr/>
          <p:nvPr/>
        </p:nvGrpSpPr>
        <p:grpSpPr>
          <a:xfrm>
            <a:off x="7340368" y="685213"/>
            <a:ext cx="469783" cy="310393"/>
            <a:chOff x="1191237" y="1149292"/>
            <a:chExt cx="469783" cy="31039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3C4C130-BD03-4BBC-8DB6-8C2F10BA5B16}"/>
                </a:ext>
              </a:extLst>
            </p:cNvPr>
            <p:cNvSpPr/>
            <p:nvPr/>
          </p:nvSpPr>
          <p:spPr>
            <a:xfrm>
              <a:off x="1191237" y="1149292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FF0DBB3-9A42-4565-B0AA-A629EC0AC10D}"/>
                </a:ext>
              </a:extLst>
            </p:cNvPr>
            <p:cNvSpPr/>
            <p:nvPr/>
          </p:nvSpPr>
          <p:spPr>
            <a:xfrm>
              <a:off x="1191237" y="1275127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B51F7E-F5D2-4AD3-B93F-07C13F21B6A9}"/>
                </a:ext>
              </a:extLst>
            </p:cNvPr>
            <p:cNvSpPr/>
            <p:nvPr/>
          </p:nvSpPr>
          <p:spPr>
            <a:xfrm>
              <a:off x="1191237" y="1400962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613457A-E543-4094-B82E-33DA3A1B5E2F}"/>
              </a:ext>
            </a:extLst>
          </p:cNvPr>
          <p:cNvSpPr/>
          <p:nvPr/>
        </p:nvSpPr>
        <p:spPr>
          <a:xfrm>
            <a:off x="4264090" y="4377332"/>
            <a:ext cx="3670428" cy="654770"/>
          </a:xfrm>
          <a:prstGeom prst="rect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같이 모으자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61A2935-76B3-4DE7-9FFF-026A94C0BCFC}"/>
              </a:ext>
            </a:extLst>
          </p:cNvPr>
          <p:cNvSpPr/>
          <p:nvPr/>
        </p:nvSpPr>
        <p:spPr>
          <a:xfrm>
            <a:off x="6854540" y="5336582"/>
            <a:ext cx="971656" cy="654770"/>
          </a:xfrm>
          <a:prstGeom prst="rect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송금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6F6D42-BB77-41CC-8FA5-E7FAC2FB2B4C}"/>
              </a:ext>
            </a:extLst>
          </p:cNvPr>
          <p:cNvSpPr/>
          <p:nvPr/>
        </p:nvSpPr>
        <p:spPr>
          <a:xfrm>
            <a:off x="4480456" y="5336582"/>
            <a:ext cx="2374084" cy="654770"/>
          </a:xfrm>
          <a:prstGeom prst="rect">
            <a:avLst/>
          </a:prstGeom>
          <a:noFill/>
          <a:ln>
            <a:solidFill>
              <a:srgbClr val="FBB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5,000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01154E1-74CB-45C5-A0DE-4B075C5843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227"/>
          <a:stretch/>
        </p:blipFill>
        <p:spPr>
          <a:xfrm>
            <a:off x="4264091" y="1149293"/>
            <a:ext cx="3670428" cy="3228040"/>
          </a:xfrm>
          <a:prstGeom prst="rect">
            <a:avLst/>
          </a:prstGeom>
        </p:spPr>
      </p:pic>
      <p:sp>
        <p:nvSpPr>
          <p:cNvPr id="10" name="순서도: 문서 9">
            <a:extLst>
              <a:ext uri="{FF2B5EF4-FFF2-40B4-BE49-F238E27FC236}">
                <a16:creationId xmlns:a16="http://schemas.microsoft.com/office/drawing/2014/main" id="{DA63B0A0-9206-4FE3-B0E4-8D62FEA681F1}"/>
              </a:ext>
            </a:extLst>
          </p:cNvPr>
          <p:cNvSpPr/>
          <p:nvPr/>
        </p:nvSpPr>
        <p:spPr>
          <a:xfrm>
            <a:off x="4264090" y="1149292"/>
            <a:ext cx="3670428" cy="2573271"/>
          </a:xfrm>
          <a:prstGeom prst="flowChartDocumen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114,000</a:t>
            </a:r>
            <a:r>
              <a:rPr lang="ko-KR" altLang="en-US" sz="3600" b="1" dirty="0">
                <a:solidFill>
                  <a:schemeClr val="tx1"/>
                </a:solidFill>
              </a:rPr>
              <a:t>원</a:t>
            </a:r>
            <a:endParaRPr lang="en-US" altLang="ko-KR" sz="36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남았어요</a:t>
            </a:r>
            <a:r>
              <a:rPr lang="en-US" altLang="ko-KR" sz="2000" b="1" dirty="0">
                <a:solidFill>
                  <a:schemeClr val="tx1"/>
                </a:solidFill>
              </a:rPr>
              <a:t>!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8347D9-B941-4443-BD25-5FBAE413D69D}"/>
              </a:ext>
            </a:extLst>
          </p:cNvPr>
          <p:cNvSpPr txBox="1"/>
          <p:nvPr/>
        </p:nvSpPr>
        <p:spPr>
          <a:xfrm>
            <a:off x="5383763" y="3684889"/>
            <a:ext cx="1680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36,000</a:t>
            </a:r>
            <a:r>
              <a:rPr lang="ko-KR" altLang="en-US" sz="2800" b="1" dirty="0">
                <a:solidFill>
                  <a:schemeClr val="bg1"/>
                </a:solidFill>
              </a:rPr>
              <a:t>원</a:t>
            </a:r>
          </a:p>
        </p:txBody>
      </p:sp>
    </p:spTree>
    <p:extLst>
      <p:ext uri="{BB962C8B-B14F-4D97-AF65-F5344CB8AC3E}">
        <p14:creationId xmlns:p14="http://schemas.microsoft.com/office/powerpoint/2010/main" val="1278025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59F83E-D486-4CAE-8723-A3B148FB5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012" y="300037"/>
            <a:ext cx="4371975" cy="62579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4E30D36-93C0-4E7E-B496-C1B345A3EF0A}"/>
              </a:ext>
            </a:extLst>
          </p:cNvPr>
          <p:cNvSpPr/>
          <p:nvPr/>
        </p:nvSpPr>
        <p:spPr>
          <a:xfrm>
            <a:off x="4264090" y="494522"/>
            <a:ext cx="3670428" cy="654770"/>
          </a:xfrm>
          <a:prstGeom prst="rect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모금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3BC6CF1-7B05-4C9C-B3AE-5A072583C84F}"/>
              </a:ext>
            </a:extLst>
          </p:cNvPr>
          <p:cNvGrpSpPr/>
          <p:nvPr/>
        </p:nvGrpSpPr>
        <p:grpSpPr>
          <a:xfrm>
            <a:off x="7340368" y="685213"/>
            <a:ext cx="469783" cy="310393"/>
            <a:chOff x="1191237" y="1149292"/>
            <a:chExt cx="469783" cy="31039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3C4C130-BD03-4BBC-8DB6-8C2F10BA5B16}"/>
                </a:ext>
              </a:extLst>
            </p:cNvPr>
            <p:cNvSpPr/>
            <p:nvPr/>
          </p:nvSpPr>
          <p:spPr>
            <a:xfrm>
              <a:off x="1191237" y="1149292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FF0DBB3-9A42-4565-B0AA-A629EC0AC10D}"/>
                </a:ext>
              </a:extLst>
            </p:cNvPr>
            <p:cNvSpPr/>
            <p:nvPr/>
          </p:nvSpPr>
          <p:spPr>
            <a:xfrm>
              <a:off x="1191237" y="1275127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B51F7E-F5D2-4AD3-B93F-07C13F21B6A9}"/>
                </a:ext>
              </a:extLst>
            </p:cNvPr>
            <p:cNvSpPr/>
            <p:nvPr/>
          </p:nvSpPr>
          <p:spPr>
            <a:xfrm>
              <a:off x="1191237" y="1400962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613457A-E543-4094-B82E-33DA3A1B5E2F}"/>
              </a:ext>
            </a:extLst>
          </p:cNvPr>
          <p:cNvSpPr/>
          <p:nvPr/>
        </p:nvSpPr>
        <p:spPr>
          <a:xfrm>
            <a:off x="4264090" y="4377332"/>
            <a:ext cx="3670428" cy="654770"/>
          </a:xfrm>
          <a:prstGeom prst="rect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같이 모으자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61A2935-76B3-4DE7-9FFF-026A94C0BCFC}"/>
              </a:ext>
            </a:extLst>
          </p:cNvPr>
          <p:cNvSpPr/>
          <p:nvPr/>
        </p:nvSpPr>
        <p:spPr>
          <a:xfrm>
            <a:off x="6854540" y="5336582"/>
            <a:ext cx="971656" cy="654770"/>
          </a:xfrm>
          <a:prstGeom prst="rect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송금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6F6D42-BB77-41CC-8FA5-E7FAC2FB2B4C}"/>
              </a:ext>
            </a:extLst>
          </p:cNvPr>
          <p:cNvSpPr/>
          <p:nvPr/>
        </p:nvSpPr>
        <p:spPr>
          <a:xfrm>
            <a:off x="4480456" y="5336582"/>
            <a:ext cx="2374084" cy="654770"/>
          </a:xfrm>
          <a:prstGeom prst="rect">
            <a:avLst/>
          </a:prstGeom>
          <a:noFill/>
          <a:ln>
            <a:solidFill>
              <a:srgbClr val="FBB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5,000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01154E1-74CB-45C5-A0DE-4B075C5843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227"/>
          <a:stretch/>
        </p:blipFill>
        <p:spPr>
          <a:xfrm>
            <a:off x="4264091" y="1149293"/>
            <a:ext cx="3670428" cy="3228040"/>
          </a:xfrm>
          <a:prstGeom prst="rect">
            <a:avLst/>
          </a:prstGeom>
        </p:spPr>
      </p:pic>
      <p:sp>
        <p:nvSpPr>
          <p:cNvPr id="10" name="순서도: 문서 9">
            <a:extLst>
              <a:ext uri="{FF2B5EF4-FFF2-40B4-BE49-F238E27FC236}">
                <a16:creationId xmlns:a16="http://schemas.microsoft.com/office/drawing/2014/main" id="{DA63B0A0-9206-4FE3-B0E4-8D62FEA681F1}"/>
              </a:ext>
            </a:extLst>
          </p:cNvPr>
          <p:cNvSpPr/>
          <p:nvPr/>
        </p:nvSpPr>
        <p:spPr>
          <a:xfrm>
            <a:off x="4264090" y="1149292"/>
            <a:ext cx="3670428" cy="2573271"/>
          </a:xfrm>
          <a:prstGeom prst="flowChartDocumen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114,000</a:t>
            </a:r>
            <a:r>
              <a:rPr lang="ko-KR" altLang="en-US" sz="3600" b="1" dirty="0">
                <a:solidFill>
                  <a:schemeClr val="tx1"/>
                </a:solidFill>
              </a:rPr>
              <a:t>원</a:t>
            </a:r>
            <a:endParaRPr lang="en-US" altLang="ko-KR" sz="36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남았어요</a:t>
            </a:r>
            <a:r>
              <a:rPr lang="en-US" altLang="ko-KR" sz="2000" b="1" dirty="0">
                <a:solidFill>
                  <a:schemeClr val="tx1"/>
                </a:solidFill>
              </a:rPr>
              <a:t>!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8347D9-B941-4443-BD25-5FBAE413D69D}"/>
              </a:ext>
            </a:extLst>
          </p:cNvPr>
          <p:cNvSpPr txBox="1"/>
          <p:nvPr/>
        </p:nvSpPr>
        <p:spPr>
          <a:xfrm>
            <a:off x="5383763" y="3684889"/>
            <a:ext cx="1680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36,000</a:t>
            </a:r>
            <a:r>
              <a:rPr lang="ko-KR" altLang="en-US" sz="2800" b="1" dirty="0">
                <a:solidFill>
                  <a:schemeClr val="bg1"/>
                </a:solidFill>
              </a:rPr>
              <a:t>원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C8D7B1-C4CB-45F9-8655-F8B954526DA0}"/>
              </a:ext>
            </a:extLst>
          </p:cNvPr>
          <p:cNvSpPr/>
          <p:nvPr/>
        </p:nvSpPr>
        <p:spPr>
          <a:xfrm>
            <a:off x="6111551" y="1149293"/>
            <a:ext cx="1821762" cy="5102218"/>
          </a:xfrm>
          <a:prstGeom prst="rect">
            <a:avLst/>
          </a:prstGeom>
          <a:solidFill>
            <a:schemeClr val="bg1"/>
          </a:solidFill>
          <a:ln w="28575">
            <a:solidFill>
              <a:srgbClr val="FBB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72B9A5C-0CC4-4672-8913-045D67A8058D}"/>
              </a:ext>
            </a:extLst>
          </p:cNvPr>
          <p:cNvGrpSpPr/>
          <p:nvPr/>
        </p:nvGrpSpPr>
        <p:grpSpPr>
          <a:xfrm>
            <a:off x="6086668" y="1152313"/>
            <a:ext cx="1847850" cy="4553374"/>
            <a:chOff x="6086668" y="1152313"/>
            <a:chExt cx="1847850" cy="4553374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F40C055-0811-4180-A62A-31593E6BD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6668" y="1152313"/>
              <a:ext cx="1847850" cy="3495675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6DAB678-E47F-48F3-8856-E0B72F9A82A0}"/>
                </a:ext>
              </a:extLst>
            </p:cNvPr>
            <p:cNvSpPr/>
            <p:nvPr/>
          </p:nvSpPr>
          <p:spPr>
            <a:xfrm>
              <a:off x="6111940" y="4647988"/>
              <a:ext cx="1822578" cy="654770"/>
            </a:xfrm>
            <a:prstGeom prst="rect">
              <a:avLst/>
            </a:prstGeom>
            <a:solidFill>
              <a:srgbClr val="FB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김철수♥조영희</a:t>
              </a:r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47E7867-C8DE-4D3A-BA38-0628A0CADCEC}"/>
                </a:ext>
              </a:extLst>
            </p:cNvPr>
            <p:cNvSpPr txBox="1"/>
            <p:nvPr/>
          </p:nvSpPr>
          <p:spPr>
            <a:xfrm>
              <a:off x="6111940" y="5336355"/>
              <a:ext cx="13800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376</a:t>
              </a:r>
              <a:r>
                <a:rPr lang="ko-KR" altLang="en-US" dirty="0"/>
                <a:t>일 째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400C6EE-2C32-4D0E-8405-BDF6669167EA}"/>
                </a:ext>
              </a:extLst>
            </p:cNvPr>
            <p:cNvSpPr/>
            <p:nvPr/>
          </p:nvSpPr>
          <p:spPr>
            <a:xfrm>
              <a:off x="6095999" y="2827684"/>
              <a:ext cx="1820363" cy="539151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832A08-C4F0-4CA7-94C5-109594C1B835}"/>
              </a:ext>
            </a:extLst>
          </p:cNvPr>
          <p:cNvSpPr txBox="1"/>
          <p:nvPr/>
        </p:nvSpPr>
        <p:spPr>
          <a:xfrm>
            <a:off x="6132383" y="341210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AEC9"/>
                </a:solidFill>
              </a:rPr>
              <a:t>커플 달력</a:t>
            </a:r>
          </a:p>
        </p:txBody>
      </p:sp>
    </p:spTree>
    <p:extLst>
      <p:ext uri="{BB962C8B-B14F-4D97-AF65-F5344CB8AC3E}">
        <p14:creationId xmlns:p14="http://schemas.microsoft.com/office/powerpoint/2010/main" val="21563271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59F83E-D486-4CAE-8723-A3B148FB5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012" y="300037"/>
            <a:ext cx="4371975" cy="62579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4E30D36-93C0-4E7E-B496-C1B345A3EF0A}"/>
              </a:ext>
            </a:extLst>
          </p:cNvPr>
          <p:cNvSpPr/>
          <p:nvPr/>
        </p:nvSpPr>
        <p:spPr>
          <a:xfrm>
            <a:off x="4264090" y="494522"/>
            <a:ext cx="3670428" cy="654770"/>
          </a:xfrm>
          <a:prstGeom prst="rect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커플룩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3BC6CF1-7B05-4C9C-B3AE-5A072583C84F}"/>
              </a:ext>
            </a:extLst>
          </p:cNvPr>
          <p:cNvGrpSpPr/>
          <p:nvPr/>
        </p:nvGrpSpPr>
        <p:grpSpPr>
          <a:xfrm>
            <a:off x="7340368" y="685213"/>
            <a:ext cx="469783" cy="310393"/>
            <a:chOff x="1191237" y="1149292"/>
            <a:chExt cx="469783" cy="31039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3C4C130-BD03-4BBC-8DB6-8C2F10BA5B16}"/>
                </a:ext>
              </a:extLst>
            </p:cNvPr>
            <p:cNvSpPr/>
            <p:nvPr/>
          </p:nvSpPr>
          <p:spPr>
            <a:xfrm>
              <a:off x="1191237" y="1149292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FF0DBB3-9A42-4565-B0AA-A629EC0AC10D}"/>
                </a:ext>
              </a:extLst>
            </p:cNvPr>
            <p:cNvSpPr/>
            <p:nvPr/>
          </p:nvSpPr>
          <p:spPr>
            <a:xfrm>
              <a:off x="1191237" y="1275127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B51F7E-F5D2-4AD3-B93F-07C13F21B6A9}"/>
                </a:ext>
              </a:extLst>
            </p:cNvPr>
            <p:cNvSpPr/>
            <p:nvPr/>
          </p:nvSpPr>
          <p:spPr>
            <a:xfrm>
              <a:off x="1191237" y="1400962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94D39-E3DD-44E9-AF66-E5D58C178946}"/>
              </a:ext>
            </a:extLst>
          </p:cNvPr>
          <p:cNvSpPr/>
          <p:nvPr/>
        </p:nvSpPr>
        <p:spPr>
          <a:xfrm>
            <a:off x="4360506" y="1589138"/>
            <a:ext cx="3449645" cy="1358024"/>
          </a:xfrm>
          <a:prstGeom prst="rect">
            <a:avLst/>
          </a:prstGeom>
          <a:noFill/>
          <a:ln w="28575">
            <a:solidFill>
              <a:srgbClr val="FBB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상의</a:t>
            </a:r>
          </a:p>
        </p:txBody>
      </p:sp>
      <p:pic>
        <p:nvPicPr>
          <p:cNvPr id="2050" name="Picture 2" descr="정읍 맞춤커플셔츠 특별한 커플을 위한 커플룩&amp;시밀러룩 -with 보헨정읍점">
            <a:extLst>
              <a:ext uri="{FF2B5EF4-FFF2-40B4-BE49-F238E27FC236}">
                <a16:creationId xmlns:a16="http://schemas.microsoft.com/office/drawing/2014/main" id="{86BC76CF-E874-4745-9E82-447F0F60F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637" y="1646644"/>
            <a:ext cx="1243012" cy="124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93353422-E03D-46CE-A95C-CB1DDCB17DE0}"/>
              </a:ext>
            </a:extLst>
          </p:cNvPr>
          <p:cNvSpPr/>
          <p:nvPr/>
        </p:nvSpPr>
        <p:spPr>
          <a:xfrm>
            <a:off x="4360506" y="1299891"/>
            <a:ext cx="1135225" cy="444933"/>
          </a:xfrm>
          <a:prstGeom prst="rect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상의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0C1BCB83-F0ED-41B1-9632-965581A3AC80}"/>
              </a:ext>
            </a:extLst>
          </p:cNvPr>
          <p:cNvSpPr/>
          <p:nvPr/>
        </p:nvSpPr>
        <p:spPr>
          <a:xfrm>
            <a:off x="7374266" y="1635793"/>
            <a:ext cx="404040" cy="1243012"/>
          </a:xfrm>
          <a:prstGeom prst="rightArrow">
            <a:avLst>
              <a:gd name="adj1" fmla="val 50000"/>
              <a:gd name="adj2" fmla="val 66165"/>
            </a:avLst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/캐주얼 커플룩 추천/ 부산커플사진 / 민트네추럴 테마 커플의상 추천 / 10대커플룩 20대커플룩">
            <a:extLst>
              <a:ext uri="{FF2B5EF4-FFF2-40B4-BE49-F238E27FC236}">
                <a16:creationId xmlns:a16="http://schemas.microsoft.com/office/drawing/2014/main" id="{B25083E1-FE44-4227-9228-B6D7A521A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973" y="1693040"/>
            <a:ext cx="1354222" cy="1128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D271E5-B304-4546-B99A-E91DBFB9922E}"/>
              </a:ext>
            </a:extLst>
          </p:cNvPr>
          <p:cNvSpPr/>
          <p:nvPr/>
        </p:nvSpPr>
        <p:spPr>
          <a:xfrm>
            <a:off x="4360506" y="3365893"/>
            <a:ext cx="3449645" cy="1358024"/>
          </a:xfrm>
          <a:prstGeom prst="rect">
            <a:avLst/>
          </a:prstGeom>
          <a:noFill/>
          <a:ln w="28575">
            <a:solidFill>
              <a:srgbClr val="FBB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상의</a:t>
            </a:r>
          </a:p>
        </p:txBody>
      </p:sp>
      <p:pic>
        <p:nvPicPr>
          <p:cNvPr id="2054" name="Picture 6" descr="커플스타일))비슷한커플룩/시밀러룩/데일리룩/커플룩/오산엔스토리/이쁜커플룩/웨딩촬영캐주얼">
            <a:extLst>
              <a:ext uri="{FF2B5EF4-FFF2-40B4-BE49-F238E27FC236}">
                <a16:creationId xmlns:a16="http://schemas.microsoft.com/office/drawing/2014/main" id="{BDA476E7-0643-4654-AD3E-6C118F2822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2" t="43878" r="14109" b="7013"/>
          <a:stretch/>
        </p:blipFill>
        <p:spPr bwMode="auto">
          <a:xfrm>
            <a:off x="4442502" y="3412548"/>
            <a:ext cx="1289147" cy="124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BF536693-AD22-4B43-BFCC-908BB8C51871}"/>
              </a:ext>
            </a:extLst>
          </p:cNvPr>
          <p:cNvSpPr/>
          <p:nvPr/>
        </p:nvSpPr>
        <p:spPr>
          <a:xfrm>
            <a:off x="4360506" y="3076646"/>
            <a:ext cx="1135225" cy="444933"/>
          </a:xfrm>
          <a:prstGeom prst="rect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하의</a:t>
            </a: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D6880195-BC90-4E86-AD41-4D7D3063D132}"/>
              </a:ext>
            </a:extLst>
          </p:cNvPr>
          <p:cNvSpPr/>
          <p:nvPr/>
        </p:nvSpPr>
        <p:spPr>
          <a:xfrm>
            <a:off x="7374266" y="3412548"/>
            <a:ext cx="404040" cy="1243012"/>
          </a:xfrm>
          <a:prstGeom prst="rightArrow">
            <a:avLst>
              <a:gd name="adj1" fmla="val 50000"/>
              <a:gd name="adj2" fmla="val 66165"/>
            </a:avLst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6" name="Picture 8" descr="신선하고 원포인트로 기억되는 니트. 러브자가드니트 시밀러룩. 커플니트.유니클로커플니트,라코스테커플니트,코데즈컴바인커플니트,커플니트브랜드,커플룩,커플스웨터,커플니트티,쟈가드니트,자가드니트">
            <a:extLst>
              <a:ext uri="{FF2B5EF4-FFF2-40B4-BE49-F238E27FC236}">
                <a16:creationId xmlns:a16="http://schemas.microsoft.com/office/drawing/2014/main" id="{1914FD2E-D31C-4606-A162-403802994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4" t="36197" r="30730" b="9359"/>
          <a:stretch/>
        </p:blipFill>
        <p:spPr bwMode="auto">
          <a:xfrm>
            <a:off x="5807279" y="3426544"/>
            <a:ext cx="1289147" cy="124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07031E54-3628-4A1B-82F9-78073DE605C1}"/>
              </a:ext>
            </a:extLst>
          </p:cNvPr>
          <p:cNvSpPr/>
          <p:nvPr/>
        </p:nvSpPr>
        <p:spPr>
          <a:xfrm>
            <a:off x="4360506" y="5185864"/>
            <a:ext cx="3449645" cy="1358024"/>
          </a:xfrm>
          <a:prstGeom prst="rect">
            <a:avLst/>
          </a:prstGeom>
          <a:noFill/>
          <a:ln w="28575">
            <a:solidFill>
              <a:srgbClr val="FBB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상의</a:t>
            </a:r>
          </a:p>
        </p:txBody>
      </p:sp>
      <p:pic>
        <p:nvPicPr>
          <p:cNvPr id="2058" name="Picture 10" descr="겨울에도 따뜻하게. PR니트 시밀러룩. 커플룩,웨딩촬영커플룩,커플티,시밀러룩,mandw,엠앤더블유.">
            <a:extLst>
              <a:ext uri="{FF2B5EF4-FFF2-40B4-BE49-F238E27FC236}">
                <a16:creationId xmlns:a16="http://schemas.microsoft.com/office/drawing/2014/main" id="{29CB9B6C-0394-4684-89A1-2DD63E99FF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5" t="7764" r="9550" b="21987"/>
          <a:stretch/>
        </p:blipFill>
        <p:spPr bwMode="auto">
          <a:xfrm>
            <a:off x="4442502" y="5268862"/>
            <a:ext cx="1277900" cy="98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314D92-5296-4BFD-8D29-C714A8DD643C}"/>
              </a:ext>
            </a:extLst>
          </p:cNvPr>
          <p:cNvSpPr/>
          <p:nvPr/>
        </p:nvSpPr>
        <p:spPr>
          <a:xfrm>
            <a:off x="4360506" y="4896617"/>
            <a:ext cx="1135225" cy="444933"/>
          </a:xfrm>
          <a:prstGeom prst="rect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아우터</a:t>
            </a:r>
            <a:endParaRPr lang="ko-KR" altLang="en-US" dirty="0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EC495764-C107-46E7-A6D4-C67A61B04EC9}"/>
              </a:ext>
            </a:extLst>
          </p:cNvPr>
          <p:cNvSpPr/>
          <p:nvPr/>
        </p:nvSpPr>
        <p:spPr>
          <a:xfrm>
            <a:off x="7374266" y="5232519"/>
            <a:ext cx="404040" cy="1243012"/>
          </a:xfrm>
          <a:prstGeom prst="rightArrow">
            <a:avLst>
              <a:gd name="adj1" fmla="val 50000"/>
              <a:gd name="adj2" fmla="val 66165"/>
            </a:avLst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15592687-4E81-4592-8A84-A18209DB7A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103"/>
          <a:stretch/>
        </p:blipFill>
        <p:spPr>
          <a:xfrm>
            <a:off x="3910012" y="6251510"/>
            <a:ext cx="4371975" cy="306452"/>
          </a:xfrm>
          <a:prstGeom prst="rect">
            <a:avLst/>
          </a:prstGeom>
        </p:spPr>
      </p:pic>
      <p:pic>
        <p:nvPicPr>
          <p:cNvPr id="2060" name="Picture 12" descr="[커플룩] 커플룩 사이트 추천! 예쁜 커플룩 쇼핑몰 모음">
            <a:extLst>
              <a:ext uri="{FF2B5EF4-FFF2-40B4-BE49-F238E27FC236}">
                <a16:creationId xmlns:a16="http://schemas.microsoft.com/office/drawing/2014/main" id="{24FE4E6B-9D31-4021-8813-BB0A8203F3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4" t="24687" r="25708" b="45676"/>
          <a:stretch/>
        </p:blipFill>
        <p:spPr bwMode="auto">
          <a:xfrm>
            <a:off x="5830688" y="5268863"/>
            <a:ext cx="1299185" cy="98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화살표: 오각형 23">
            <a:extLst>
              <a:ext uri="{FF2B5EF4-FFF2-40B4-BE49-F238E27FC236}">
                <a16:creationId xmlns:a16="http://schemas.microsoft.com/office/drawing/2014/main" id="{2B4B5F72-20B9-493D-8B26-9E0928DE9288}"/>
              </a:ext>
            </a:extLst>
          </p:cNvPr>
          <p:cNvSpPr/>
          <p:nvPr/>
        </p:nvSpPr>
        <p:spPr>
          <a:xfrm>
            <a:off x="0" y="1119570"/>
            <a:ext cx="3559238" cy="1873429"/>
          </a:xfrm>
          <a:prstGeom prst="homePlate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/>
              <a:t>커플룩을</a:t>
            </a:r>
            <a:r>
              <a:rPr lang="ko-KR" altLang="en-US" sz="2400" dirty="0"/>
              <a:t> 사진으로</a:t>
            </a:r>
            <a:endParaRPr lang="en-US" altLang="ko-KR" sz="2400" dirty="0"/>
          </a:p>
          <a:p>
            <a:pPr algn="ctr"/>
            <a:r>
              <a:rPr lang="ko-KR" altLang="en-US" sz="2400" dirty="0"/>
              <a:t>같이 정할 수 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30882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59F83E-D486-4CAE-8723-A3B148FB5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012" y="300037"/>
            <a:ext cx="4371975" cy="62579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4E30D36-93C0-4E7E-B496-C1B345A3EF0A}"/>
              </a:ext>
            </a:extLst>
          </p:cNvPr>
          <p:cNvSpPr/>
          <p:nvPr/>
        </p:nvSpPr>
        <p:spPr>
          <a:xfrm>
            <a:off x="4264090" y="494522"/>
            <a:ext cx="3670428" cy="654770"/>
          </a:xfrm>
          <a:prstGeom prst="rect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커플룩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3BC6CF1-7B05-4C9C-B3AE-5A072583C84F}"/>
              </a:ext>
            </a:extLst>
          </p:cNvPr>
          <p:cNvGrpSpPr/>
          <p:nvPr/>
        </p:nvGrpSpPr>
        <p:grpSpPr>
          <a:xfrm>
            <a:off x="7340368" y="685213"/>
            <a:ext cx="469783" cy="310393"/>
            <a:chOff x="1191237" y="1149292"/>
            <a:chExt cx="469783" cy="31039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3C4C130-BD03-4BBC-8DB6-8C2F10BA5B16}"/>
                </a:ext>
              </a:extLst>
            </p:cNvPr>
            <p:cNvSpPr/>
            <p:nvPr/>
          </p:nvSpPr>
          <p:spPr>
            <a:xfrm>
              <a:off x="1191237" y="1149292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FF0DBB3-9A42-4565-B0AA-A629EC0AC10D}"/>
                </a:ext>
              </a:extLst>
            </p:cNvPr>
            <p:cNvSpPr/>
            <p:nvPr/>
          </p:nvSpPr>
          <p:spPr>
            <a:xfrm>
              <a:off x="1191237" y="1275127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B51F7E-F5D2-4AD3-B93F-07C13F21B6A9}"/>
                </a:ext>
              </a:extLst>
            </p:cNvPr>
            <p:cNvSpPr/>
            <p:nvPr/>
          </p:nvSpPr>
          <p:spPr>
            <a:xfrm>
              <a:off x="1191237" y="1400962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94D39-E3DD-44E9-AF66-E5D58C178946}"/>
              </a:ext>
            </a:extLst>
          </p:cNvPr>
          <p:cNvSpPr/>
          <p:nvPr/>
        </p:nvSpPr>
        <p:spPr>
          <a:xfrm>
            <a:off x="4360506" y="1589138"/>
            <a:ext cx="3449645" cy="1358024"/>
          </a:xfrm>
          <a:prstGeom prst="rect">
            <a:avLst/>
          </a:prstGeom>
          <a:noFill/>
          <a:ln w="28575">
            <a:solidFill>
              <a:srgbClr val="FBB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상의</a:t>
            </a:r>
          </a:p>
        </p:txBody>
      </p:sp>
      <p:pic>
        <p:nvPicPr>
          <p:cNvPr id="2050" name="Picture 2" descr="정읍 맞춤커플셔츠 특별한 커플을 위한 커플룩&amp;시밀러룩 -with 보헨정읍점">
            <a:extLst>
              <a:ext uri="{FF2B5EF4-FFF2-40B4-BE49-F238E27FC236}">
                <a16:creationId xmlns:a16="http://schemas.microsoft.com/office/drawing/2014/main" id="{86BC76CF-E874-4745-9E82-447F0F60F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637" y="1646644"/>
            <a:ext cx="1243012" cy="124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93353422-E03D-46CE-A95C-CB1DDCB17DE0}"/>
              </a:ext>
            </a:extLst>
          </p:cNvPr>
          <p:cNvSpPr/>
          <p:nvPr/>
        </p:nvSpPr>
        <p:spPr>
          <a:xfrm>
            <a:off x="4360506" y="1299891"/>
            <a:ext cx="1135225" cy="444933"/>
          </a:xfrm>
          <a:prstGeom prst="rect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상의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0C1BCB83-F0ED-41B1-9632-965581A3AC80}"/>
              </a:ext>
            </a:extLst>
          </p:cNvPr>
          <p:cNvSpPr/>
          <p:nvPr/>
        </p:nvSpPr>
        <p:spPr>
          <a:xfrm>
            <a:off x="7374266" y="1635793"/>
            <a:ext cx="404040" cy="1243012"/>
          </a:xfrm>
          <a:prstGeom prst="rightArrow">
            <a:avLst>
              <a:gd name="adj1" fmla="val 50000"/>
              <a:gd name="adj2" fmla="val 66165"/>
            </a:avLst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/캐주얼 커플룩 추천/ 부산커플사진 / 민트네추럴 테마 커플의상 추천 / 10대커플룩 20대커플룩">
            <a:extLst>
              <a:ext uri="{FF2B5EF4-FFF2-40B4-BE49-F238E27FC236}">
                <a16:creationId xmlns:a16="http://schemas.microsoft.com/office/drawing/2014/main" id="{B25083E1-FE44-4227-9228-B6D7A521A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973" y="1693040"/>
            <a:ext cx="1354222" cy="1128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D271E5-B304-4546-B99A-E91DBFB9922E}"/>
              </a:ext>
            </a:extLst>
          </p:cNvPr>
          <p:cNvSpPr/>
          <p:nvPr/>
        </p:nvSpPr>
        <p:spPr>
          <a:xfrm>
            <a:off x="4360506" y="3365893"/>
            <a:ext cx="3449645" cy="1358024"/>
          </a:xfrm>
          <a:prstGeom prst="rect">
            <a:avLst/>
          </a:prstGeom>
          <a:noFill/>
          <a:ln w="28575">
            <a:solidFill>
              <a:srgbClr val="FBB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상의</a:t>
            </a:r>
          </a:p>
        </p:txBody>
      </p:sp>
      <p:pic>
        <p:nvPicPr>
          <p:cNvPr id="2054" name="Picture 6" descr="커플스타일))비슷한커플룩/시밀러룩/데일리룩/커플룩/오산엔스토리/이쁜커플룩/웨딩촬영캐주얼">
            <a:extLst>
              <a:ext uri="{FF2B5EF4-FFF2-40B4-BE49-F238E27FC236}">
                <a16:creationId xmlns:a16="http://schemas.microsoft.com/office/drawing/2014/main" id="{BDA476E7-0643-4654-AD3E-6C118F2822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2" t="43878" r="14109" b="7013"/>
          <a:stretch/>
        </p:blipFill>
        <p:spPr bwMode="auto">
          <a:xfrm>
            <a:off x="4442502" y="3412548"/>
            <a:ext cx="1289147" cy="124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1357C191-3FBD-45BC-B196-303911ACDBED}"/>
              </a:ext>
            </a:extLst>
          </p:cNvPr>
          <p:cNvSpPr/>
          <p:nvPr/>
        </p:nvSpPr>
        <p:spPr>
          <a:xfrm>
            <a:off x="4419349" y="3417662"/>
            <a:ext cx="1301054" cy="1237898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D6880195-BC90-4E86-AD41-4D7D3063D132}"/>
              </a:ext>
            </a:extLst>
          </p:cNvPr>
          <p:cNvSpPr/>
          <p:nvPr/>
        </p:nvSpPr>
        <p:spPr>
          <a:xfrm>
            <a:off x="7374266" y="3412548"/>
            <a:ext cx="404040" cy="1243012"/>
          </a:xfrm>
          <a:prstGeom prst="rightArrow">
            <a:avLst>
              <a:gd name="adj1" fmla="val 50000"/>
              <a:gd name="adj2" fmla="val 66165"/>
            </a:avLst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6" name="Picture 8" descr="신선하고 원포인트로 기억되는 니트. 러브자가드니트 시밀러룩. 커플니트.유니클로커플니트,라코스테커플니트,코데즈컴바인커플니트,커플니트브랜드,커플룩,커플스웨터,커플니트티,쟈가드니트,자가드니트">
            <a:extLst>
              <a:ext uri="{FF2B5EF4-FFF2-40B4-BE49-F238E27FC236}">
                <a16:creationId xmlns:a16="http://schemas.microsoft.com/office/drawing/2014/main" id="{1914FD2E-D31C-4606-A162-403802994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4" t="36197" r="30730" b="9359"/>
          <a:stretch/>
        </p:blipFill>
        <p:spPr bwMode="auto">
          <a:xfrm>
            <a:off x="5807279" y="3426544"/>
            <a:ext cx="1289147" cy="124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07031E54-3628-4A1B-82F9-78073DE605C1}"/>
              </a:ext>
            </a:extLst>
          </p:cNvPr>
          <p:cNvSpPr/>
          <p:nvPr/>
        </p:nvSpPr>
        <p:spPr>
          <a:xfrm>
            <a:off x="4360506" y="5185864"/>
            <a:ext cx="3449645" cy="1358024"/>
          </a:xfrm>
          <a:prstGeom prst="rect">
            <a:avLst/>
          </a:prstGeom>
          <a:noFill/>
          <a:ln w="28575">
            <a:solidFill>
              <a:srgbClr val="FBB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상의</a:t>
            </a:r>
          </a:p>
        </p:txBody>
      </p:sp>
      <p:pic>
        <p:nvPicPr>
          <p:cNvPr id="2058" name="Picture 10" descr="겨울에도 따뜻하게. PR니트 시밀러룩. 커플룩,웨딩촬영커플룩,커플티,시밀러룩,mandw,엠앤더블유.">
            <a:extLst>
              <a:ext uri="{FF2B5EF4-FFF2-40B4-BE49-F238E27FC236}">
                <a16:creationId xmlns:a16="http://schemas.microsoft.com/office/drawing/2014/main" id="{29CB9B6C-0394-4684-89A1-2DD63E99FF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5" t="7764" r="9550" b="21987"/>
          <a:stretch/>
        </p:blipFill>
        <p:spPr bwMode="auto">
          <a:xfrm>
            <a:off x="4442502" y="5268862"/>
            <a:ext cx="1277900" cy="98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EC495764-C107-46E7-A6D4-C67A61B04EC9}"/>
              </a:ext>
            </a:extLst>
          </p:cNvPr>
          <p:cNvSpPr/>
          <p:nvPr/>
        </p:nvSpPr>
        <p:spPr>
          <a:xfrm>
            <a:off x="7374266" y="5232519"/>
            <a:ext cx="404040" cy="1243012"/>
          </a:xfrm>
          <a:prstGeom prst="rightArrow">
            <a:avLst>
              <a:gd name="adj1" fmla="val 50000"/>
              <a:gd name="adj2" fmla="val 66165"/>
            </a:avLst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15592687-4E81-4592-8A84-A18209DB7A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103"/>
          <a:stretch/>
        </p:blipFill>
        <p:spPr>
          <a:xfrm>
            <a:off x="3910012" y="6251510"/>
            <a:ext cx="4371975" cy="306452"/>
          </a:xfrm>
          <a:prstGeom prst="rect">
            <a:avLst/>
          </a:prstGeom>
        </p:spPr>
      </p:pic>
      <p:pic>
        <p:nvPicPr>
          <p:cNvPr id="2060" name="Picture 12" descr="[커플룩] 커플룩 사이트 추천! 예쁜 커플룩 쇼핑몰 모음">
            <a:extLst>
              <a:ext uri="{FF2B5EF4-FFF2-40B4-BE49-F238E27FC236}">
                <a16:creationId xmlns:a16="http://schemas.microsoft.com/office/drawing/2014/main" id="{24FE4E6B-9D31-4021-8813-BB0A8203F3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4" t="24687" r="25708" b="45676"/>
          <a:stretch/>
        </p:blipFill>
        <p:spPr bwMode="auto">
          <a:xfrm>
            <a:off x="5830688" y="5268863"/>
            <a:ext cx="1299185" cy="98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FBAA98-21CD-4ECD-B14F-0C3AB52D69B9}"/>
              </a:ext>
            </a:extLst>
          </p:cNvPr>
          <p:cNvSpPr/>
          <p:nvPr/>
        </p:nvSpPr>
        <p:spPr>
          <a:xfrm>
            <a:off x="5859780" y="1698650"/>
            <a:ext cx="1354223" cy="1122908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F536693-AD22-4B43-BFCC-908BB8C51871}"/>
              </a:ext>
            </a:extLst>
          </p:cNvPr>
          <p:cNvSpPr/>
          <p:nvPr/>
        </p:nvSpPr>
        <p:spPr>
          <a:xfrm>
            <a:off x="4360506" y="3076646"/>
            <a:ext cx="1135225" cy="444933"/>
          </a:xfrm>
          <a:prstGeom prst="rect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하의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801B2DF-54D9-44FD-B1BD-6315C90E6AE3}"/>
              </a:ext>
            </a:extLst>
          </p:cNvPr>
          <p:cNvSpPr/>
          <p:nvPr/>
        </p:nvSpPr>
        <p:spPr>
          <a:xfrm>
            <a:off x="4430595" y="5268861"/>
            <a:ext cx="1289807" cy="982648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314D92-5296-4BFD-8D29-C714A8DD643C}"/>
              </a:ext>
            </a:extLst>
          </p:cNvPr>
          <p:cNvSpPr/>
          <p:nvPr/>
        </p:nvSpPr>
        <p:spPr>
          <a:xfrm>
            <a:off x="4360506" y="4896617"/>
            <a:ext cx="1135225" cy="444933"/>
          </a:xfrm>
          <a:prstGeom prst="rect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아우터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EA410F9-2BA6-4AD4-A823-CF169162B5A7}"/>
              </a:ext>
            </a:extLst>
          </p:cNvPr>
          <p:cNvSpPr/>
          <p:nvPr/>
        </p:nvSpPr>
        <p:spPr>
          <a:xfrm>
            <a:off x="4817736" y="5477069"/>
            <a:ext cx="2781202" cy="70608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rgbClr val="FBB7B7"/>
                </a:solidFill>
              </a:rPr>
              <a:t>코디 완료</a:t>
            </a:r>
          </a:p>
        </p:txBody>
      </p:sp>
    </p:spTree>
    <p:extLst>
      <p:ext uri="{BB962C8B-B14F-4D97-AF65-F5344CB8AC3E}">
        <p14:creationId xmlns:p14="http://schemas.microsoft.com/office/powerpoint/2010/main" val="1680228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7A275D-2921-4289-A042-5464B8B12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012" y="300037"/>
            <a:ext cx="4371975" cy="625792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5BB8C14-6C62-411C-822E-0E45E3007758}"/>
              </a:ext>
            </a:extLst>
          </p:cNvPr>
          <p:cNvSpPr/>
          <p:nvPr/>
        </p:nvSpPr>
        <p:spPr>
          <a:xfrm>
            <a:off x="4260785" y="494521"/>
            <a:ext cx="3670428" cy="654770"/>
          </a:xfrm>
          <a:prstGeom prst="rect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우리의 데이트 코스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1607EDD-8361-4AAE-8B40-15CD21CAAAE1}"/>
              </a:ext>
            </a:extLst>
          </p:cNvPr>
          <p:cNvGrpSpPr/>
          <p:nvPr/>
        </p:nvGrpSpPr>
        <p:grpSpPr>
          <a:xfrm>
            <a:off x="4356158" y="685213"/>
            <a:ext cx="469783" cy="310393"/>
            <a:chOff x="1191237" y="1149292"/>
            <a:chExt cx="469783" cy="31039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E2725FA-71C7-41FE-B17B-D32CE7E5DFAA}"/>
                </a:ext>
              </a:extLst>
            </p:cNvPr>
            <p:cNvSpPr/>
            <p:nvPr/>
          </p:nvSpPr>
          <p:spPr>
            <a:xfrm>
              <a:off x="1191237" y="1149292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6262032-C21D-4044-8C98-3C293C32073D}"/>
                </a:ext>
              </a:extLst>
            </p:cNvPr>
            <p:cNvSpPr/>
            <p:nvPr/>
          </p:nvSpPr>
          <p:spPr>
            <a:xfrm>
              <a:off x="1191237" y="1275127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15C7DB2-7E46-4C08-B10A-C44ECB56C3FF}"/>
                </a:ext>
              </a:extLst>
            </p:cNvPr>
            <p:cNvSpPr/>
            <p:nvPr/>
          </p:nvSpPr>
          <p:spPr>
            <a:xfrm>
              <a:off x="1191237" y="1400962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157AC24-A248-4FFD-B887-048544F57A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80" t="9446" r="11241" b="2191"/>
          <a:stretch/>
        </p:blipFill>
        <p:spPr>
          <a:xfrm>
            <a:off x="4264090" y="1149291"/>
            <a:ext cx="3670428" cy="51005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C72CAC-FCAA-4944-B16E-A9125287B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549057" y="3892492"/>
            <a:ext cx="256125" cy="2569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67957C-4129-444C-A1DD-36D1AF799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011023" y="1926278"/>
            <a:ext cx="307596" cy="260015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D77BF9D3-2DF3-4965-BB93-763083F39E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238395" y="2761927"/>
            <a:ext cx="327440" cy="25704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F194CC7-EEA5-427C-91AD-5C3768D859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7141828" y="3833602"/>
            <a:ext cx="357930" cy="35793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7491A33-CE16-44B9-AC0E-9DFBFB9903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754898" y="5251508"/>
            <a:ext cx="256125" cy="25692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4697F73-AC02-4D46-AD24-4648BDDFF734}"/>
              </a:ext>
            </a:extLst>
          </p:cNvPr>
          <p:cNvSpPr/>
          <p:nvPr/>
        </p:nvSpPr>
        <p:spPr>
          <a:xfrm>
            <a:off x="6326154" y="1149291"/>
            <a:ext cx="1586397" cy="654770"/>
          </a:xfrm>
          <a:prstGeom prst="rect">
            <a:avLst/>
          </a:prstGeom>
          <a:solidFill>
            <a:schemeClr val="bg1"/>
          </a:solidFill>
          <a:ln w="38100">
            <a:solidFill>
              <a:srgbClr val="FBB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BB7B7"/>
                </a:solidFill>
              </a:rPr>
              <a:t>10</a:t>
            </a:r>
            <a:r>
              <a:rPr lang="ko-KR" altLang="en-US" dirty="0">
                <a:solidFill>
                  <a:srgbClr val="FBB7B7"/>
                </a:solidFill>
              </a:rPr>
              <a:t>월 </a:t>
            </a:r>
            <a:r>
              <a:rPr lang="en-US" altLang="ko-KR" dirty="0">
                <a:solidFill>
                  <a:srgbClr val="FBB7B7"/>
                </a:solidFill>
              </a:rPr>
              <a:t>7</a:t>
            </a:r>
            <a:r>
              <a:rPr lang="ko-KR" altLang="en-US" dirty="0">
                <a:solidFill>
                  <a:srgbClr val="FBB7B7"/>
                </a:solidFill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221209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59F83E-D486-4CAE-8723-A3B148FB5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012" y="300037"/>
            <a:ext cx="4371975" cy="62579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4E30D36-93C0-4E7E-B496-C1B345A3EF0A}"/>
              </a:ext>
            </a:extLst>
          </p:cNvPr>
          <p:cNvSpPr/>
          <p:nvPr/>
        </p:nvSpPr>
        <p:spPr>
          <a:xfrm>
            <a:off x="4264090" y="494522"/>
            <a:ext cx="3670428" cy="654770"/>
          </a:xfrm>
          <a:prstGeom prst="rect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오늘의 </a:t>
            </a:r>
            <a:r>
              <a:rPr lang="ko-KR" altLang="en-US" dirty="0" err="1"/>
              <a:t>커플룩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3BC6CF1-7B05-4C9C-B3AE-5A072583C84F}"/>
              </a:ext>
            </a:extLst>
          </p:cNvPr>
          <p:cNvGrpSpPr/>
          <p:nvPr/>
        </p:nvGrpSpPr>
        <p:grpSpPr>
          <a:xfrm>
            <a:off x="7340368" y="685213"/>
            <a:ext cx="469783" cy="310393"/>
            <a:chOff x="1191237" y="1149292"/>
            <a:chExt cx="469783" cy="31039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3C4C130-BD03-4BBC-8DB6-8C2F10BA5B16}"/>
                </a:ext>
              </a:extLst>
            </p:cNvPr>
            <p:cNvSpPr/>
            <p:nvPr/>
          </p:nvSpPr>
          <p:spPr>
            <a:xfrm>
              <a:off x="1191237" y="1149292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FF0DBB3-9A42-4565-B0AA-A629EC0AC10D}"/>
                </a:ext>
              </a:extLst>
            </p:cNvPr>
            <p:cNvSpPr/>
            <p:nvPr/>
          </p:nvSpPr>
          <p:spPr>
            <a:xfrm>
              <a:off x="1191237" y="1275127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B51F7E-F5D2-4AD3-B93F-07C13F21B6A9}"/>
                </a:ext>
              </a:extLst>
            </p:cNvPr>
            <p:cNvSpPr/>
            <p:nvPr/>
          </p:nvSpPr>
          <p:spPr>
            <a:xfrm>
              <a:off x="1191237" y="1400962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52" name="Picture 4" descr="/캐주얼 커플룩 추천/ 부산커플사진 / 민트네추럴 테마 커플의상 추천 / 10대커플룩 20대커플룩">
            <a:extLst>
              <a:ext uri="{FF2B5EF4-FFF2-40B4-BE49-F238E27FC236}">
                <a16:creationId xmlns:a16="http://schemas.microsoft.com/office/drawing/2014/main" id="{B25083E1-FE44-4227-9228-B6D7A521A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864" y="1372941"/>
            <a:ext cx="1354222" cy="1128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커플스타일))비슷한커플룩/시밀러룩/데일리룩/커플룩/오산엔스토리/이쁜커플룩/웨딩촬영캐주얼">
            <a:extLst>
              <a:ext uri="{FF2B5EF4-FFF2-40B4-BE49-F238E27FC236}">
                <a16:creationId xmlns:a16="http://schemas.microsoft.com/office/drawing/2014/main" id="{BDA476E7-0643-4654-AD3E-6C118F2822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2" t="43878" r="14109" b="7013"/>
          <a:stretch/>
        </p:blipFill>
        <p:spPr bwMode="auto">
          <a:xfrm>
            <a:off x="6429925" y="2647939"/>
            <a:ext cx="1211849" cy="116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겨울에도 따뜻하게. PR니트 시밀러룩. 커플룩,웨딩촬영커플룩,커플티,시밀러룩,mandw,엠앤더블유.">
            <a:extLst>
              <a:ext uri="{FF2B5EF4-FFF2-40B4-BE49-F238E27FC236}">
                <a16:creationId xmlns:a16="http://schemas.microsoft.com/office/drawing/2014/main" id="{29CB9B6C-0394-4684-89A1-2DD63E99FF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5" t="7764" r="9550" b="21987"/>
          <a:stretch/>
        </p:blipFill>
        <p:spPr bwMode="auto">
          <a:xfrm>
            <a:off x="6385186" y="3962783"/>
            <a:ext cx="1277900" cy="98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REEBOK INSTA PUMP FURY “SAX”">
            <a:extLst>
              <a:ext uri="{FF2B5EF4-FFF2-40B4-BE49-F238E27FC236}">
                <a16:creationId xmlns:a16="http://schemas.microsoft.com/office/drawing/2014/main" id="{B59903F0-682A-4334-8BFC-0401C12A7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417" y="5054587"/>
            <a:ext cx="1484734" cy="105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73F93C5D-570C-4186-BB84-A3655B54EF7D}"/>
              </a:ext>
            </a:extLst>
          </p:cNvPr>
          <p:cNvSpPr/>
          <p:nvPr/>
        </p:nvSpPr>
        <p:spPr>
          <a:xfrm>
            <a:off x="4747912" y="1657487"/>
            <a:ext cx="1135225" cy="444933"/>
          </a:xfrm>
          <a:prstGeom prst="rect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상의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9204028-3A47-49B4-A2A1-5FDBCC1BF169}"/>
              </a:ext>
            </a:extLst>
          </p:cNvPr>
          <p:cNvSpPr/>
          <p:nvPr/>
        </p:nvSpPr>
        <p:spPr>
          <a:xfrm>
            <a:off x="4747912" y="2932129"/>
            <a:ext cx="1135225" cy="444933"/>
          </a:xfrm>
          <a:prstGeom prst="rect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하의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20E5F2B-D5F3-4812-B481-0060A942B5F9}"/>
              </a:ext>
            </a:extLst>
          </p:cNvPr>
          <p:cNvSpPr/>
          <p:nvPr/>
        </p:nvSpPr>
        <p:spPr>
          <a:xfrm>
            <a:off x="4747912" y="4179627"/>
            <a:ext cx="1135225" cy="444933"/>
          </a:xfrm>
          <a:prstGeom prst="rect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아우터</a:t>
            </a:r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038B877-1EE2-4FA5-9ACE-343DCFC1B8E9}"/>
              </a:ext>
            </a:extLst>
          </p:cNvPr>
          <p:cNvSpPr/>
          <p:nvPr/>
        </p:nvSpPr>
        <p:spPr>
          <a:xfrm>
            <a:off x="4747912" y="5358961"/>
            <a:ext cx="1135225" cy="444933"/>
          </a:xfrm>
          <a:prstGeom prst="rect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신발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645AFCA-0235-43E9-8BAE-5E68F84427B0}"/>
              </a:ext>
            </a:extLst>
          </p:cNvPr>
          <p:cNvSpPr/>
          <p:nvPr/>
        </p:nvSpPr>
        <p:spPr>
          <a:xfrm>
            <a:off x="4371176" y="1293877"/>
            <a:ext cx="3449645" cy="1243012"/>
          </a:xfrm>
          <a:prstGeom prst="rect">
            <a:avLst/>
          </a:prstGeom>
          <a:noFill/>
          <a:ln w="28575">
            <a:solidFill>
              <a:srgbClr val="FBB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상의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D04E2C5-53D4-4764-9847-E782FE83F8FB}"/>
              </a:ext>
            </a:extLst>
          </p:cNvPr>
          <p:cNvSpPr/>
          <p:nvPr/>
        </p:nvSpPr>
        <p:spPr>
          <a:xfrm>
            <a:off x="4371176" y="2614354"/>
            <a:ext cx="3449645" cy="1243012"/>
          </a:xfrm>
          <a:prstGeom prst="rect">
            <a:avLst/>
          </a:prstGeom>
          <a:noFill/>
          <a:ln w="28575">
            <a:solidFill>
              <a:srgbClr val="FBB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상의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58D3317-9C8A-4C84-8715-8FFDD40D6464}"/>
              </a:ext>
            </a:extLst>
          </p:cNvPr>
          <p:cNvSpPr/>
          <p:nvPr/>
        </p:nvSpPr>
        <p:spPr>
          <a:xfrm>
            <a:off x="4371176" y="3927353"/>
            <a:ext cx="3449645" cy="1081811"/>
          </a:xfrm>
          <a:prstGeom prst="rect">
            <a:avLst/>
          </a:prstGeom>
          <a:noFill/>
          <a:ln w="28575">
            <a:solidFill>
              <a:srgbClr val="FBB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상의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34F73D-8616-4365-938F-0D13458753C4}"/>
              </a:ext>
            </a:extLst>
          </p:cNvPr>
          <p:cNvSpPr/>
          <p:nvPr/>
        </p:nvSpPr>
        <p:spPr>
          <a:xfrm>
            <a:off x="4371176" y="5100009"/>
            <a:ext cx="3449645" cy="1053682"/>
          </a:xfrm>
          <a:prstGeom prst="rect">
            <a:avLst/>
          </a:prstGeom>
          <a:noFill/>
          <a:ln w="28575">
            <a:solidFill>
              <a:srgbClr val="FBB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상의</a:t>
            </a:r>
          </a:p>
        </p:txBody>
      </p:sp>
    </p:spTree>
    <p:extLst>
      <p:ext uri="{BB962C8B-B14F-4D97-AF65-F5344CB8AC3E}">
        <p14:creationId xmlns:p14="http://schemas.microsoft.com/office/powerpoint/2010/main" val="1922774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59F83E-D486-4CAE-8723-A3B148FB5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012" y="300037"/>
            <a:ext cx="4371975" cy="62579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4E30D36-93C0-4E7E-B496-C1B345A3EF0A}"/>
              </a:ext>
            </a:extLst>
          </p:cNvPr>
          <p:cNvSpPr/>
          <p:nvPr/>
        </p:nvSpPr>
        <p:spPr>
          <a:xfrm>
            <a:off x="4264090" y="494522"/>
            <a:ext cx="3670428" cy="654770"/>
          </a:xfrm>
          <a:prstGeom prst="rect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오늘의 </a:t>
            </a:r>
            <a:r>
              <a:rPr lang="ko-KR" altLang="en-US" dirty="0" err="1"/>
              <a:t>커플룩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3BC6CF1-7B05-4C9C-B3AE-5A072583C84F}"/>
              </a:ext>
            </a:extLst>
          </p:cNvPr>
          <p:cNvGrpSpPr/>
          <p:nvPr/>
        </p:nvGrpSpPr>
        <p:grpSpPr>
          <a:xfrm>
            <a:off x="7340368" y="685213"/>
            <a:ext cx="469783" cy="310393"/>
            <a:chOff x="1191237" y="1149292"/>
            <a:chExt cx="469783" cy="31039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3C4C130-BD03-4BBC-8DB6-8C2F10BA5B16}"/>
                </a:ext>
              </a:extLst>
            </p:cNvPr>
            <p:cNvSpPr/>
            <p:nvPr/>
          </p:nvSpPr>
          <p:spPr>
            <a:xfrm>
              <a:off x="1191237" y="1149292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FF0DBB3-9A42-4565-B0AA-A629EC0AC10D}"/>
                </a:ext>
              </a:extLst>
            </p:cNvPr>
            <p:cNvSpPr/>
            <p:nvPr/>
          </p:nvSpPr>
          <p:spPr>
            <a:xfrm>
              <a:off x="1191237" y="1275127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B51F7E-F5D2-4AD3-B93F-07C13F21B6A9}"/>
                </a:ext>
              </a:extLst>
            </p:cNvPr>
            <p:cNvSpPr/>
            <p:nvPr/>
          </p:nvSpPr>
          <p:spPr>
            <a:xfrm>
              <a:off x="1191237" y="1400962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52" name="Picture 4" descr="/캐주얼 커플룩 추천/ 부산커플사진 / 민트네추럴 테마 커플의상 추천 / 10대커플룩 20대커플룩">
            <a:extLst>
              <a:ext uri="{FF2B5EF4-FFF2-40B4-BE49-F238E27FC236}">
                <a16:creationId xmlns:a16="http://schemas.microsoft.com/office/drawing/2014/main" id="{B25083E1-FE44-4227-9228-B6D7A521A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864" y="1372941"/>
            <a:ext cx="1354222" cy="1128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커플스타일))비슷한커플룩/시밀러룩/데일리룩/커플룩/오산엔스토리/이쁜커플룩/웨딩촬영캐주얼">
            <a:extLst>
              <a:ext uri="{FF2B5EF4-FFF2-40B4-BE49-F238E27FC236}">
                <a16:creationId xmlns:a16="http://schemas.microsoft.com/office/drawing/2014/main" id="{BDA476E7-0643-4654-AD3E-6C118F2822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2" t="43878" r="14109" b="7013"/>
          <a:stretch/>
        </p:blipFill>
        <p:spPr bwMode="auto">
          <a:xfrm>
            <a:off x="6429925" y="2647939"/>
            <a:ext cx="1211849" cy="116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겨울에도 따뜻하게. PR니트 시밀러룩. 커플룩,웨딩촬영커플룩,커플티,시밀러룩,mandw,엠앤더블유.">
            <a:extLst>
              <a:ext uri="{FF2B5EF4-FFF2-40B4-BE49-F238E27FC236}">
                <a16:creationId xmlns:a16="http://schemas.microsoft.com/office/drawing/2014/main" id="{29CB9B6C-0394-4684-89A1-2DD63E99FF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5" t="7764" r="9550" b="21987"/>
          <a:stretch/>
        </p:blipFill>
        <p:spPr bwMode="auto">
          <a:xfrm>
            <a:off x="6385186" y="3962783"/>
            <a:ext cx="1277900" cy="98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REEBOK INSTA PUMP FURY “SAX”">
            <a:extLst>
              <a:ext uri="{FF2B5EF4-FFF2-40B4-BE49-F238E27FC236}">
                <a16:creationId xmlns:a16="http://schemas.microsoft.com/office/drawing/2014/main" id="{B59903F0-682A-4334-8BFC-0401C12A7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417" y="5054587"/>
            <a:ext cx="1484734" cy="105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73F93C5D-570C-4186-BB84-A3655B54EF7D}"/>
              </a:ext>
            </a:extLst>
          </p:cNvPr>
          <p:cNvSpPr/>
          <p:nvPr/>
        </p:nvSpPr>
        <p:spPr>
          <a:xfrm>
            <a:off x="4747912" y="1657487"/>
            <a:ext cx="1135225" cy="444933"/>
          </a:xfrm>
          <a:prstGeom prst="rect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상의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9204028-3A47-49B4-A2A1-5FDBCC1BF169}"/>
              </a:ext>
            </a:extLst>
          </p:cNvPr>
          <p:cNvSpPr/>
          <p:nvPr/>
        </p:nvSpPr>
        <p:spPr>
          <a:xfrm>
            <a:off x="4747912" y="2932129"/>
            <a:ext cx="1135225" cy="444933"/>
          </a:xfrm>
          <a:prstGeom prst="rect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하의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20E5F2B-D5F3-4812-B481-0060A942B5F9}"/>
              </a:ext>
            </a:extLst>
          </p:cNvPr>
          <p:cNvSpPr/>
          <p:nvPr/>
        </p:nvSpPr>
        <p:spPr>
          <a:xfrm>
            <a:off x="4747912" y="4179627"/>
            <a:ext cx="1135225" cy="444933"/>
          </a:xfrm>
          <a:prstGeom prst="rect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아우터</a:t>
            </a:r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038B877-1EE2-4FA5-9ACE-343DCFC1B8E9}"/>
              </a:ext>
            </a:extLst>
          </p:cNvPr>
          <p:cNvSpPr/>
          <p:nvPr/>
        </p:nvSpPr>
        <p:spPr>
          <a:xfrm>
            <a:off x="4747912" y="5358961"/>
            <a:ext cx="1135225" cy="444933"/>
          </a:xfrm>
          <a:prstGeom prst="rect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신발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645AFCA-0235-43E9-8BAE-5E68F84427B0}"/>
              </a:ext>
            </a:extLst>
          </p:cNvPr>
          <p:cNvSpPr/>
          <p:nvPr/>
        </p:nvSpPr>
        <p:spPr>
          <a:xfrm>
            <a:off x="4371176" y="1293877"/>
            <a:ext cx="3449645" cy="1243012"/>
          </a:xfrm>
          <a:prstGeom prst="rect">
            <a:avLst/>
          </a:prstGeom>
          <a:noFill/>
          <a:ln w="28575">
            <a:solidFill>
              <a:srgbClr val="FBB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상의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D04E2C5-53D4-4764-9847-E782FE83F8FB}"/>
              </a:ext>
            </a:extLst>
          </p:cNvPr>
          <p:cNvSpPr/>
          <p:nvPr/>
        </p:nvSpPr>
        <p:spPr>
          <a:xfrm>
            <a:off x="4371176" y="2614354"/>
            <a:ext cx="3449645" cy="1243012"/>
          </a:xfrm>
          <a:prstGeom prst="rect">
            <a:avLst/>
          </a:prstGeom>
          <a:noFill/>
          <a:ln w="28575">
            <a:solidFill>
              <a:srgbClr val="FBB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상의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58D3317-9C8A-4C84-8715-8FFDD40D6464}"/>
              </a:ext>
            </a:extLst>
          </p:cNvPr>
          <p:cNvSpPr/>
          <p:nvPr/>
        </p:nvSpPr>
        <p:spPr>
          <a:xfrm>
            <a:off x="4371176" y="3927353"/>
            <a:ext cx="3449645" cy="1081811"/>
          </a:xfrm>
          <a:prstGeom prst="rect">
            <a:avLst/>
          </a:prstGeom>
          <a:noFill/>
          <a:ln w="28575">
            <a:solidFill>
              <a:srgbClr val="FBB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상의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34F73D-8616-4365-938F-0D13458753C4}"/>
              </a:ext>
            </a:extLst>
          </p:cNvPr>
          <p:cNvSpPr/>
          <p:nvPr/>
        </p:nvSpPr>
        <p:spPr>
          <a:xfrm>
            <a:off x="4371176" y="5100009"/>
            <a:ext cx="3449645" cy="1053682"/>
          </a:xfrm>
          <a:prstGeom prst="rect">
            <a:avLst/>
          </a:prstGeom>
          <a:noFill/>
          <a:ln w="28575">
            <a:solidFill>
              <a:srgbClr val="FBB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상의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D5C65F-47EC-4915-AD43-05A5039B150E}"/>
              </a:ext>
            </a:extLst>
          </p:cNvPr>
          <p:cNvSpPr/>
          <p:nvPr/>
        </p:nvSpPr>
        <p:spPr>
          <a:xfrm>
            <a:off x="6854540" y="5336582"/>
            <a:ext cx="971656" cy="654770"/>
          </a:xfrm>
          <a:prstGeom prst="rect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송금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68C1A73-90C4-4C04-BFB9-A5FDAFA94B84}"/>
              </a:ext>
            </a:extLst>
          </p:cNvPr>
          <p:cNvSpPr/>
          <p:nvPr/>
        </p:nvSpPr>
        <p:spPr>
          <a:xfrm>
            <a:off x="6111551" y="1149293"/>
            <a:ext cx="1821762" cy="5102218"/>
          </a:xfrm>
          <a:prstGeom prst="rect">
            <a:avLst/>
          </a:prstGeom>
          <a:solidFill>
            <a:schemeClr val="bg1"/>
          </a:solidFill>
          <a:ln w="28575">
            <a:solidFill>
              <a:srgbClr val="FBB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2AF22FF-332A-4C45-812D-589BDFEA0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5463" y="1145161"/>
            <a:ext cx="1847850" cy="349567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9D211EAD-2C7C-439E-86D6-EB5D4C78BF36}"/>
              </a:ext>
            </a:extLst>
          </p:cNvPr>
          <p:cNvSpPr/>
          <p:nvPr/>
        </p:nvSpPr>
        <p:spPr>
          <a:xfrm>
            <a:off x="6110735" y="4640836"/>
            <a:ext cx="1822578" cy="654770"/>
          </a:xfrm>
          <a:prstGeom prst="rect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김철수♥조영희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F8CCCC-7F76-4752-A847-D006EB30F4EF}"/>
              </a:ext>
            </a:extLst>
          </p:cNvPr>
          <p:cNvSpPr txBox="1"/>
          <p:nvPr/>
        </p:nvSpPr>
        <p:spPr>
          <a:xfrm>
            <a:off x="6110735" y="5329203"/>
            <a:ext cx="138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376</a:t>
            </a:r>
            <a:r>
              <a:rPr lang="ko-KR" altLang="en-US" dirty="0"/>
              <a:t>일 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D62086-EC77-4AD2-8E02-4F3045121D1A}"/>
              </a:ext>
            </a:extLst>
          </p:cNvPr>
          <p:cNvSpPr txBox="1"/>
          <p:nvPr/>
        </p:nvSpPr>
        <p:spPr>
          <a:xfrm>
            <a:off x="6162052" y="3421848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AEC9"/>
                </a:solidFill>
              </a:rPr>
              <a:t>커플 달력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ABAD444-5265-4B9D-B3CB-DC4496490B23}"/>
              </a:ext>
            </a:extLst>
          </p:cNvPr>
          <p:cNvSpPr/>
          <p:nvPr/>
        </p:nvSpPr>
        <p:spPr>
          <a:xfrm>
            <a:off x="6125667" y="3403534"/>
            <a:ext cx="1820363" cy="539151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60511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59F83E-D486-4CAE-8723-A3B148FB5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012" y="300037"/>
            <a:ext cx="4371975" cy="62579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4E30D36-93C0-4E7E-B496-C1B345A3EF0A}"/>
              </a:ext>
            </a:extLst>
          </p:cNvPr>
          <p:cNvSpPr/>
          <p:nvPr/>
        </p:nvSpPr>
        <p:spPr>
          <a:xfrm>
            <a:off x="4264090" y="494522"/>
            <a:ext cx="3670428" cy="654770"/>
          </a:xfrm>
          <a:prstGeom prst="rect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커플 달력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3BC6CF1-7B05-4C9C-B3AE-5A072583C84F}"/>
              </a:ext>
            </a:extLst>
          </p:cNvPr>
          <p:cNvGrpSpPr/>
          <p:nvPr/>
        </p:nvGrpSpPr>
        <p:grpSpPr>
          <a:xfrm>
            <a:off x="7340368" y="685213"/>
            <a:ext cx="469783" cy="310393"/>
            <a:chOff x="1191237" y="1149292"/>
            <a:chExt cx="469783" cy="31039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3C4C130-BD03-4BBC-8DB6-8C2F10BA5B16}"/>
                </a:ext>
              </a:extLst>
            </p:cNvPr>
            <p:cNvSpPr/>
            <p:nvPr/>
          </p:nvSpPr>
          <p:spPr>
            <a:xfrm>
              <a:off x="1191237" y="1149292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FF0DBB3-9A42-4565-B0AA-A629EC0AC10D}"/>
                </a:ext>
              </a:extLst>
            </p:cNvPr>
            <p:cNvSpPr/>
            <p:nvPr/>
          </p:nvSpPr>
          <p:spPr>
            <a:xfrm>
              <a:off x="1191237" y="1275127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B51F7E-F5D2-4AD3-B93F-07C13F21B6A9}"/>
                </a:ext>
              </a:extLst>
            </p:cNvPr>
            <p:cNvSpPr/>
            <p:nvPr/>
          </p:nvSpPr>
          <p:spPr>
            <a:xfrm>
              <a:off x="1191237" y="1400962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A673B2E-43F4-41FE-8F34-7DB3BB5B84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93" r="2053" b="22785"/>
          <a:stretch/>
        </p:blipFill>
        <p:spPr>
          <a:xfrm>
            <a:off x="4264090" y="1149292"/>
            <a:ext cx="3670428" cy="5108895"/>
          </a:xfrm>
          <a:prstGeom prst="rect">
            <a:avLst/>
          </a:prstGeom>
        </p:spPr>
      </p:pic>
      <p:sp>
        <p:nvSpPr>
          <p:cNvPr id="30" name="화살표: 오각형 29">
            <a:extLst>
              <a:ext uri="{FF2B5EF4-FFF2-40B4-BE49-F238E27FC236}">
                <a16:creationId xmlns:a16="http://schemas.microsoft.com/office/drawing/2014/main" id="{5AF4FDBD-117C-4157-ACBC-13FB9796EF29}"/>
              </a:ext>
            </a:extLst>
          </p:cNvPr>
          <p:cNvSpPr/>
          <p:nvPr/>
        </p:nvSpPr>
        <p:spPr>
          <a:xfrm>
            <a:off x="0" y="1119570"/>
            <a:ext cx="3559238" cy="1873429"/>
          </a:xfrm>
          <a:prstGeom prst="homePlate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서로의 시간표를</a:t>
            </a:r>
            <a:endParaRPr lang="en-US" altLang="ko-KR" sz="2400" dirty="0"/>
          </a:p>
          <a:p>
            <a:pPr algn="ctr"/>
            <a:r>
              <a:rPr lang="ko-KR" altLang="en-US" sz="2400" dirty="0"/>
              <a:t>같이 볼 수 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457100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59F83E-D486-4CAE-8723-A3B148FB5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012" y="300037"/>
            <a:ext cx="4371975" cy="62579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4E30D36-93C0-4E7E-B496-C1B345A3EF0A}"/>
              </a:ext>
            </a:extLst>
          </p:cNvPr>
          <p:cNvSpPr/>
          <p:nvPr/>
        </p:nvSpPr>
        <p:spPr>
          <a:xfrm>
            <a:off x="4264090" y="494522"/>
            <a:ext cx="3670428" cy="654770"/>
          </a:xfrm>
          <a:prstGeom prst="rect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커플 달력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3BC6CF1-7B05-4C9C-B3AE-5A072583C84F}"/>
              </a:ext>
            </a:extLst>
          </p:cNvPr>
          <p:cNvGrpSpPr/>
          <p:nvPr/>
        </p:nvGrpSpPr>
        <p:grpSpPr>
          <a:xfrm>
            <a:off x="7340368" y="685213"/>
            <a:ext cx="469783" cy="310393"/>
            <a:chOff x="1191237" y="1149292"/>
            <a:chExt cx="469783" cy="31039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3C4C130-BD03-4BBC-8DB6-8C2F10BA5B16}"/>
                </a:ext>
              </a:extLst>
            </p:cNvPr>
            <p:cNvSpPr/>
            <p:nvPr/>
          </p:nvSpPr>
          <p:spPr>
            <a:xfrm>
              <a:off x="1191237" y="1149292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FF0DBB3-9A42-4565-B0AA-A629EC0AC10D}"/>
                </a:ext>
              </a:extLst>
            </p:cNvPr>
            <p:cNvSpPr/>
            <p:nvPr/>
          </p:nvSpPr>
          <p:spPr>
            <a:xfrm>
              <a:off x="1191237" y="1275127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B51F7E-F5D2-4AD3-B93F-07C13F21B6A9}"/>
                </a:ext>
              </a:extLst>
            </p:cNvPr>
            <p:cNvSpPr/>
            <p:nvPr/>
          </p:nvSpPr>
          <p:spPr>
            <a:xfrm>
              <a:off x="1191237" y="1400962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C2B03EB-086B-4CF4-ADC1-81599486D3C3}"/>
              </a:ext>
            </a:extLst>
          </p:cNvPr>
          <p:cNvSpPr txBox="1"/>
          <p:nvPr/>
        </p:nvSpPr>
        <p:spPr>
          <a:xfrm>
            <a:off x="4264090" y="655743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</a:t>
            </a:r>
            <a:r>
              <a:rPr lang="ko-KR" altLang="en-US" dirty="0"/>
              <a:t>월 </a:t>
            </a:r>
            <a:r>
              <a:rPr lang="en-US" altLang="ko-KR" dirty="0"/>
              <a:t>29</a:t>
            </a:r>
            <a:r>
              <a:rPr lang="ko-KR" altLang="en-US" dirty="0"/>
              <a:t>일</a:t>
            </a:r>
          </a:p>
        </p:txBody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1A36D8F0-BE03-415C-8ADA-6E864477FA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063867"/>
              </p:ext>
            </p:extLst>
          </p:nvPr>
        </p:nvGraphicFramePr>
        <p:xfrm>
          <a:off x="4729922" y="1149292"/>
          <a:ext cx="3187818" cy="512064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593909">
                  <a:extLst>
                    <a:ext uri="{9D8B030D-6E8A-4147-A177-3AD203B41FA5}">
                      <a16:colId xmlns:a16="http://schemas.microsoft.com/office/drawing/2014/main" val="3446165784"/>
                    </a:ext>
                  </a:extLst>
                </a:gridCol>
                <a:gridCol w="1593909">
                  <a:extLst>
                    <a:ext uri="{9D8B030D-6E8A-4147-A177-3AD203B41FA5}">
                      <a16:colId xmlns:a16="http://schemas.microsoft.com/office/drawing/2014/main" val="3940345951"/>
                    </a:ext>
                  </a:extLst>
                </a:gridCol>
              </a:tblGrid>
              <a:tr h="349833">
                <a:tc>
                  <a:txBody>
                    <a:bodyPr/>
                    <a:lstStyle/>
                    <a:p>
                      <a:pPr latinLnBrk="1"/>
                      <a:endParaRPr lang="ko-KR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3746697"/>
                  </a:ext>
                </a:extLst>
              </a:tr>
              <a:tr h="349833">
                <a:tc>
                  <a:txBody>
                    <a:bodyPr/>
                    <a:lstStyle/>
                    <a:p>
                      <a:pPr latinLnBrk="1"/>
                      <a:endParaRPr lang="ko-KR" altLang="en-US" sz="1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296069"/>
                  </a:ext>
                </a:extLst>
              </a:tr>
              <a:tr h="349833">
                <a:tc>
                  <a:txBody>
                    <a:bodyPr/>
                    <a:lstStyle/>
                    <a:p>
                      <a:pPr latinLnBrk="1"/>
                      <a:endParaRPr lang="ko-KR" altLang="en-US" sz="1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903044"/>
                  </a:ext>
                </a:extLst>
              </a:tr>
              <a:tr h="349833">
                <a:tc>
                  <a:txBody>
                    <a:bodyPr/>
                    <a:lstStyle/>
                    <a:p>
                      <a:pPr latinLnBrk="1"/>
                      <a:endParaRPr lang="ko-KR" altLang="en-US" sz="1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782426"/>
                  </a:ext>
                </a:extLst>
              </a:tr>
              <a:tr h="349833">
                <a:tc>
                  <a:txBody>
                    <a:bodyPr/>
                    <a:lstStyle/>
                    <a:p>
                      <a:pPr latinLnBrk="1"/>
                      <a:endParaRPr lang="ko-KR" altLang="en-US" sz="1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705676"/>
                  </a:ext>
                </a:extLst>
              </a:tr>
              <a:tr h="349833">
                <a:tc>
                  <a:txBody>
                    <a:bodyPr/>
                    <a:lstStyle/>
                    <a:p>
                      <a:pPr latinLnBrk="1"/>
                      <a:endParaRPr lang="ko-KR" altLang="en-US" sz="1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885934"/>
                  </a:ext>
                </a:extLst>
              </a:tr>
              <a:tr h="349833">
                <a:tc>
                  <a:txBody>
                    <a:bodyPr/>
                    <a:lstStyle/>
                    <a:p>
                      <a:pPr latinLnBrk="1"/>
                      <a:endParaRPr lang="ko-KR" altLang="en-US" sz="1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778388"/>
                  </a:ext>
                </a:extLst>
              </a:tr>
              <a:tr h="349833">
                <a:tc>
                  <a:txBody>
                    <a:bodyPr/>
                    <a:lstStyle/>
                    <a:p>
                      <a:pPr latinLnBrk="1"/>
                      <a:endParaRPr lang="ko-KR" altLang="en-US" sz="1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194410"/>
                  </a:ext>
                </a:extLst>
              </a:tr>
              <a:tr h="349833">
                <a:tc>
                  <a:txBody>
                    <a:bodyPr/>
                    <a:lstStyle/>
                    <a:p>
                      <a:pPr latinLnBrk="1"/>
                      <a:endParaRPr lang="ko-KR" altLang="en-US" sz="1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479154"/>
                  </a:ext>
                </a:extLst>
              </a:tr>
              <a:tr h="349833">
                <a:tc>
                  <a:txBody>
                    <a:bodyPr/>
                    <a:lstStyle/>
                    <a:p>
                      <a:pPr latinLnBrk="1"/>
                      <a:endParaRPr lang="ko-KR" altLang="en-US" sz="1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943589"/>
                  </a:ext>
                </a:extLst>
              </a:tr>
              <a:tr h="349833">
                <a:tc>
                  <a:txBody>
                    <a:bodyPr/>
                    <a:lstStyle/>
                    <a:p>
                      <a:pPr latinLnBrk="1"/>
                      <a:endParaRPr lang="ko-KR" altLang="en-US" sz="1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103844"/>
                  </a:ext>
                </a:extLst>
              </a:tr>
              <a:tr h="349833">
                <a:tc>
                  <a:txBody>
                    <a:bodyPr/>
                    <a:lstStyle/>
                    <a:p>
                      <a:pPr latinLnBrk="1"/>
                      <a:endParaRPr lang="ko-KR" altLang="en-US" sz="1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481354"/>
                  </a:ext>
                </a:extLst>
              </a:tr>
              <a:tr h="349833">
                <a:tc>
                  <a:txBody>
                    <a:bodyPr/>
                    <a:lstStyle/>
                    <a:p>
                      <a:pPr latinLnBrk="1"/>
                      <a:endParaRPr lang="ko-KR" altLang="en-US" sz="1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849516"/>
                  </a:ext>
                </a:extLst>
              </a:tr>
              <a:tr h="349833">
                <a:tc>
                  <a:txBody>
                    <a:bodyPr/>
                    <a:lstStyle/>
                    <a:p>
                      <a:pPr latinLnBrk="1"/>
                      <a:endParaRPr lang="ko-KR" altLang="en-US" sz="1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241111"/>
                  </a:ext>
                </a:extLst>
              </a:tr>
            </a:tbl>
          </a:graphicData>
        </a:graphic>
      </p:graphicFrame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A0571673-9547-40EF-BAD4-6A4C43F869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366156"/>
              </p:ext>
            </p:extLst>
          </p:nvPr>
        </p:nvGraphicFramePr>
        <p:xfrm>
          <a:off x="4285006" y="1149292"/>
          <a:ext cx="390445" cy="5103294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390445">
                  <a:extLst>
                    <a:ext uri="{9D8B030D-6E8A-4147-A177-3AD203B41FA5}">
                      <a16:colId xmlns:a16="http://schemas.microsoft.com/office/drawing/2014/main" val="1309844917"/>
                    </a:ext>
                  </a:extLst>
                </a:gridCol>
              </a:tblGrid>
              <a:tr h="3645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09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401480"/>
                  </a:ext>
                </a:extLst>
              </a:tr>
              <a:tr h="3645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10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161864"/>
                  </a:ext>
                </a:extLst>
              </a:tr>
              <a:tr h="3645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11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645436"/>
                  </a:ext>
                </a:extLst>
              </a:tr>
              <a:tr h="3645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12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730437"/>
                  </a:ext>
                </a:extLst>
              </a:tr>
              <a:tr h="3645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13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0087421"/>
                  </a:ext>
                </a:extLst>
              </a:tr>
              <a:tr h="3645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14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452645"/>
                  </a:ext>
                </a:extLst>
              </a:tr>
              <a:tr h="3645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15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736574"/>
                  </a:ext>
                </a:extLst>
              </a:tr>
              <a:tr h="3645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16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870882"/>
                  </a:ext>
                </a:extLst>
              </a:tr>
              <a:tr h="3645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17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0143196"/>
                  </a:ext>
                </a:extLst>
              </a:tr>
              <a:tr h="3645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18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08526"/>
                  </a:ext>
                </a:extLst>
              </a:tr>
              <a:tr h="3645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19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236406"/>
                  </a:ext>
                </a:extLst>
              </a:tr>
              <a:tr h="3645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20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704389"/>
                  </a:ext>
                </a:extLst>
              </a:tr>
              <a:tr h="3645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21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3615366"/>
                  </a:ext>
                </a:extLst>
              </a:tr>
              <a:tr h="3645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22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2546522"/>
                  </a:ext>
                </a:extLst>
              </a:tr>
            </a:tbl>
          </a:graphicData>
        </a:graphic>
      </p:graphicFrame>
      <p:grpSp>
        <p:nvGrpSpPr>
          <p:cNvPr id="29" name="그룹 28">
            <a:extLst>
              <a:ext uri="{FF2B5EF4-FFF2-40B4-BE49-F238E27FC236}">
                <a16:creationId xmlns:a16="http://schemas.microsoft.com/office/drawing/2014/main" id="{0A57A8FF-0C82-4818-B855-21733F61AB0C}"/>
              </a:ext>
            </a:extLst>
          </p:cNvPr>
          <p:cNvGrpSpPr/>
          <p:nvPr/>
        </p:nvGrpSpPr>
        <p:grpSpPr>
          <a:xfrm>
            <a:off x="4729922" y="1149292"/>
            <a:ext cx="3186350" cy="3296873"/>
            <a:chOff x="4729922" y="1149292"/>
            <a:chExt cx="3186350" cy="329687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BE29A57-F066-46A8-A9AE-571204CED82A}"/>
                </a:ext>
              </a:extLst>
            </p:cNvPr>
            <p:cNvSpPr/>
            <p:nvPr/>
          </p:nvSpPr>
          <p:spPr>
            <a:xfrm>
              <a:off x="4729922" y="1149292"/>
              <a:ext cx="1595377" cy="53055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기전물</a:t>
              </a:r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89C7CF5-F099-42D5-B87D-1DDA904446E4}"/>
                </a:ext>
              </a:extLst>
            </p:cNvPr>
            <p:cNvSpPr/>
            <p:nvPr/>
          </p:nvSpPr>
          <p:spPr>
            <a:xfrm>
              <a:off x="4729922" y="1724475"/>
              <a:ext cx="1595377" cy="53055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공학수학</a:t>
              </a:r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6F3B78F-886D-44EE-9B24-3E9B90C3CA97}"/>
                </a:ext>
              </a:extLst>
            </p:cNvPr>
            <p:cNvSpPr/>
            <p:nvPr/>
          </p:nvSpPr>
          <p:spPr>
            <a:xfrm>
              <a:off x="6320895" y="1149292"/>
              <a:ext cx="1595377" cy="53055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자료구조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52988C1-7728-4896-A292-0044599602BF}"/>
                </a:ext>
              </a:extLst>
            </p:cNvPr>
            <p:cNvSpPr/>
            <p:nvPr/>
          </p:nvSpPr>
          <p:spPr>
            <a:xfrm>
              <a:off x="6320895" y="1724475"/>
              <a:ext cx="1595377" cy="53055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이산수학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E05A8E0-606B-40AC-85D3-913D17EEBBD8}"/>
                </a:ext>
              </a:extLst>
            </p:cNvPr>
            <p:cNvSpPr/>
            <p:nvPr/>
          </p:nvSpPr>
          <p:spPr>
            <a:xfrm>
              <a:off x="6320895" y="3368028"/>
              <a:ext cx="1595377" cy="53055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회로이론</a:t>
              </a:r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06813D6-C940-4EDE-A9F9-664A9BD72B86}"/>
                </a:ext>
              </a:extLst>
            </p:cNvPr>
            <p:cNvSpPr/>
            <p:nvPr/>
          </p:nvSpPr>
          <p:spPr>
            <a:xfrm>
              <a:off x="4729922" y="2967722"/>
              <a:ext cx="1595377" cy="147844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기초전자실험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55D9B67-3D4B-40E2-8D26-A105498BD557}"/>
              </a:ext>
            </a:extLst>
          </p:cNvPr>
          <p:cNvGrpSpPr/>
          <p:nvPr/>
        </p:nvGrpSpPr>
        <p:grpSpPr>
          <a:xfrm>
            <a:off x="4725518" y="2595993"/>
            <a:ext cx="3190754" cy="2562866"/>
            <a:chOff x="4725518" y="2595993"/>
            <a:chExt cx="3190754" cy="256286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9817C9C-6754-4000-85E9-E1B49A34C801}"/>
                </a:ext>
              </a:extLst>
            </p:cNvPr>
            <p:cNvSpPr/>
            <p:nvPr/>
          </p:nvSpPr>
          <p:spPr>
            <a:xfrm>
              <a:off x="4725518" y="2595993"/>
              <a:ext cx="1595377" cy="37173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점심약속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1A1BA0A-5801-4692-80F6-0344580C65C5}"/>
                </a:ext>
              </a:extLst>
            </p:cNvPr>
            <p:cNvSpPr/>
            <p:nvPr/>
          </p:nvSpPr>
          <p:spPr>
            <a:xfrm>
              <a:off x="6320895" y="4446165"/>
              <a:ext cx="1595377" cy="71269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동아리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0C87F8F-02A3-4C05-B140-0641A947E889}"/>
              </a:ext>
            </a:extLst>
          </p:cNvPr>
          <p:cNvSpPr/>
          <p:nvPr/>
        </p:nvSpPr>
        <p:spPr>
          <a:xfrm>
            <a:off x="4738309" y="5158859"/>
            <a:ext cx="3187819" cy="109372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solidFill>
                  <a:schemeClr val="tx1"/>
                </a:solidFill>
              </a:rPr>
              <a:t>데이트</a:t>
            </a:r>
          </a:p>
        </p:txBody>
      </p:sp>
    </p:spTree>
    <p:extLst>
      <p:ext uri="{BB962C8B-B14F-4D97-AF65-F5344CB8AC3E}">
        <p14:creationId xmlns:p14="http://schemas.microsoft.com/office/powerpoint/2010/main" val="271292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7A275D-2921-4289-A042-5464B8B12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012" y="300037"/>
            <a:ext cx="4371975" cy="62579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C39AB58-BC92-47F7-AF27-4AEA650EF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562" y="1113745"/>
            <a:ext cx="2428875" cy="240982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687B7E0-D882-4363-B629-DE238DC6A8D1}"/>
              </a:ext>
            </a:extLst>
          </p:cNvPr>
          <p:cNvSpPr/>
          <p:nvPr/>
        </p:nvSpPr>
        <p:spPr>
          <a:xfrm>
            <a:off x="5311169" y="3428999"/>
            <a:ext cx="156966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FBB7B7"/>
                </a:solidFill>
              </a:rPr>
              <a:t>김철수</a:t>
            </a:r>
            <a:endParaRPr lang="en-US" altLang="ko-KR" sz="3600" b="1" dirty="0">
              <a:solidFill>
                <a:srgbClr val="FBB7B7"/>
              </a:solidFill>
            </a:endParaRPr>
          </a:p>
          <a:p>
            <a:pPr algn="ctr"/>
            <a:r>
              <a:rPr lang="ko-KR" altLang="en-US" sz="3600" b="1" dirty="0">
                <a:solidFill>
                  <a:srgbClr val="FBB7B7"/>
                </a:solidFill>
              </a:rPr>
              <a:t>♥</a:t>
            </a:r>
            <a:endParaRPr lang="en-US" altLang="ko-KR" sz="3600" b="1" dirty="0">
              <a:solidFill>
                <a:srgbClr val="FBB7B7"/>
              </a:solidFill>
            </a:endParaRPr>
          </a:p>
          <a:p>
            <a:pPr algn="ctr"/>
            <a:r>
              <a:rPr lang="ko-KR" altLang="en-US" sz="3600" b="1" dirty="0">
                <a:solidFill>
                  <a:srgbClr val="FBB7B7"/>
                </a:solidFill>
              </a:rPr>
              <a:t>조영희</a:t>
            </a:r>
            <a:endParaRPr lang="en-US" altLang="ko-KR" sz="3600" b="1" dirty="0">
              <a:solidFill>
                <a:srgbClr val="FBB7B7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F159F5-B802-4F3E-8E65-6A07063A2450}"/>
              </a:ext>
            </a:extLst>
          </p:cNvPr>
          <p:cNvSpPr txBox="1"/>
          <p:nvPr/>
        </p:nvSpPr>
        <p:spPr>
          <a:xfrm>
            <a:off x="5542001" y="52515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376</a:t>
            </a:r>
            <a:r>
              <a:rPr lang="ko-KR" altLang="en-US" dirty="0"/>
              <a:t>일 째</a:t>
            </a:r>
          </a:p>
        </p:txBody>
      </p:sp>
    </p:spTree>
    <p:extLst>
      <p:ext uri="{BB962C8B-B14F-4D97-AF65-F5344CB8AC3E}">
        <p14:creationId xmlns:p14="http://schemas.microsoft.com/office/powerpoint/2010/main" val="2181488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295A53-DC34-4A8B-B567-2A5D68E1A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6147" y="994616"/>
            <a:ext cx="5325979" cy="7666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000" dirty="0"/>
              <a:t>커플 어플 사용 희망자</a:t>
            </a:r>
          </a:p>
        </p:txBody>
      </p:sp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2A1CC1EA-D470-48BE-B0B7-13F2F1D1985D}"/>
              </a:ext>
            </a:extLst>
          </p:cNvPr>
          <p:cNvSpPr/>
          <p:nvPr/>
        </p:nvSpPr>
        <p:spPr>
          <a:xfrm>
            <a:off x="0" y="269343"/>
            <a:ext cx="3559238" cy="1873429"/>
          </a:xfrm>
          <a:prstGeom prst="homePlate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b="1"/>
              <a:t>고객</a:t>
            </a:r>
            <a:endParaRPr lang="ko-KR" altLang="en-US" sz="5000" b="1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10BD2E2-26F8-46CF-8A92-05FCD75F3E5F}"/>
              </a:ext>
            </a:extLst>
          </p:cNvPr>
          <p:cNvSpPr txBox="1">
            <a:spLocks/>
          </p:cNvSpPr>
          <p:nvPr/>
        </p:nvSpPr>
        <p:spPr>
          <a:xfrm>
            <a:off x="3866147" y="3240510"/>
            <a:ext cx="7444881" cy="7666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3000" dirty="0"/>
              <a:t>커플 대화</a:t>
            </a:r>
            <a:r>
              <a:rPr lang="en-US" altLang="ko-KR" sz="3000" dirty="0"/>
              <a:t>, </a:t>
            </a:r>
            <a:r>
              <a:rPr lang="ko-KR" altLang="en-US" sz="3000" dirty="0"/>
              <a:t>사진 저장</a:t>
            </a:r>
            <a:r>
              <a:rPr lang="en-US" altLang="ko-KR" sz="3000" dirty="0"/>
              <a:t>, </a:t>
            </a:r>
            <a:r>
              <a:rPr lang="ko-KR" altLang="en-US" sz="3000" dirty="0"/>
              <a:t>일정공유 등</a:t>
            </a:r>
          </a:p>
        </p:txBody>
      </p:sp>
      <p:sp>
        <p:nvSpPr>
          <p:cNvPr id="6" name="화살표: 오각형 5">
            <a:extLst>
              <a:ext uri="{FF2B5EF4-FFF2-40B4-BE49-F238E27FC236}">
                <a16:creationId xmlns:a16="http://schemas.microsoft.com/office/drawing/2014/main" id="{91BF91DB-93E9-4639-B6D4-C7BB949B809D}"/>
              </a:ext>
            </a:extLst>
          </p:cNvPr>
          <p:cNvSpPr/>
          <p:nvPr/>
        </p:nvSpPr>
        <p:spPr>
          <a:xfrm>
            <a:off x="0" y="2515237"/>
            <a:ext cx="3559238" cy="1873429"/>
          </a:xfrm>
          <a:prstGeom prst="homePlate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b="1" dirty="0"/>
              <a:t>기존 방식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3E1DE51-B782-48F9-A3BE-CBE31DAB63CD}"/>
              </a:ext>
            </a:extLst>
          </p:cNvPr>
          <p:cNvSpPr txBox="1">
            <a:spLocks/>
          </p:cNvSpPr>
          <p:nvPr/>
        </p:nvSpPr>
        <p:spPr>
          <a:xfrm>
            <a:off x="3866147" y="5268620"/>
            <a:ext cx="8193803" cy="7666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3000" dirty="0"/>
              <a:t>지도에 기록하면서 더 세밀하고</a:t>
            </a:r>
            <a:r>
              <a:rPr lang="en-US" altLang="ko-KR" sz="3000" dirty="0"/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3000" dirty="0"/>
              <a:t>일정과 연결된 데이트 코스를 저장할 수 있다</a:t>
            </a:r>
            <a:r>
              <a:rPr lang="en-US" altLang="ko-KR" sz="3000" dirty="0"/>
              <a:t>.</a:t>
            </a:r>
            <a:endParaRPr lang="ko-KR" altLang="en-US" sz="3000" dirty="0"/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022F3E51-EEAE-4B13-A6F2-45D24D62EDF5}"/>
              </a:ext>
            </a:extLst>
          </p:cNvPr>
          <p:cNvSpPr/>
          <p:nvPr/>
        </p:nvSpPr>
        <p:spPr>
          <a:xfrm>
            <a:off x="0" y="4715228"/>
            <a:ext cx="3559238" cy="1873429"/>
          </a:xfrm>
          <a:prstGeom prst="homePlate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b="1"/>
              <a:t>고객</a:t>
            </a:r>
            <a:endParaRPr lang="ko-KR" alt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310587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/>
      <p:bldP spid="6" grpId="0" animBg="1"/>
      <p:bldP spid="7" grpId="0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7A275D-2921-4289-A042-5464B8B12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012" y="300037"/>
            <a:ext cx="4371975" cy="62579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C39AB58-BC92-47F7-AF27-4AEA650EF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562" y="1113745"/>
            <a:ext cx="2428875" cy="240982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687B7E0-D882-4363-B629-DE238DC6A8D1}"/>
              </a:ext>
            </a:extLst>
          </p:cNvPr>
          <p:cNvSpPr/>
          <p:nvPr/>
        </p:nvSpPr>
        <p:spPr>
          <a:xfrm>
            <a:off x="5311169" y="3428999"/>
            <a:ext cx="156966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FBB7B7"/>
                </a:solidFill>
              </a:rPr>
              <a:t>김철수</a:t>
            </a:r>
            <a:endParaRPr lang="en-US" altLang="ko-KR" sz="3600" b="1" dirty="0">
              <a:solidFill>
                <a:srgbClr val="FBB7B7"/>
              </a:solidFill>
            </a:endParaRPr>
          </a:p>
          <a:p>
            <a:pPr algn="ctr"/>
            <a:r>
              <a:rPr lang="ko-KR" altLang="en-US" sz="3600" b="1" dirty="0">
                <a:solidFill>
                  <a:srgbClr val="FBB7B7"/>
                </a:solidFill>
              </a:rPr>
              <a:t>♥</a:t>
            </a:r>
            <a:endParaRPr lang="en-US" altLang="ko-KR" sz="3600" b="1" dirty="0">
              <a:solidFill>
                <a:srgbClr val="FBB7B7"/>
              </a:solidFill>
            </a:endParaRPr>
          </a:p>
          <a:p>
            <a:pPr algn="ctr"/>
            <a:r>
              <a:rPr lang="ko-KR" altLang="en-US" sz="3600" b="1" dirty="0">
                <a:solidFill>
                  <a:srgbClr val="FBB7B7"/>
                </a:solidFill>
              </a:rPr>
              <a:t>조영희</a:t>
            </a:r>
            <a:endParaRPr lang="en-US" altLang="ko-KR" sz="3600" b="1" dirty="0">
              <a:solidFill>
                <a:srgbClr val="FBB7B7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F159F5-B802-4F3E-8E65-6A07063A2450}"/>
              </a:ext>
            </a:extLst>
          </p:cNvPr>
          <p:cNvSpPr txBox="1"/>
          <p:nvPr/>
        </p:nvSpPr>
        <p:spPr>
          <a:xfrm>
            <a:off x="5542001" y="52515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376</a:t>
            </a:r>
            <a:r>
              <a:rPr lang="ko-KR" altLang="en-US" dirty="0"/>
              <a:t>일 째</a:t>
            </a:r>
          </a:p>
        </p:txBody>
      </p:sp>
    </p:spTree>
    <p:extLst>
      <p:ext uri="{BB962C8B-B14F-4D97-AF65-F5344CB8AC3E}">
        <p14:creationId xmlns:p14="http://schemas.microsoft.com/office/powerpoint/2010/main" val="945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7A275D-2921-4289-A042-5464B8B12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012" y="300037"/>
            <a:ext cx="4371975" cy="62579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E4B89A6-5105-41FF-A218-1B01F5BA1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050" y="1566862"/>
            <a:ext cx="3009900" cy="372427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5BB8C14-6C62-411C-822E-0E45E3007758}"/>
              </a:ext>
            </a:extLst>
          </p:cNvPr>
          <p:cNvSpPr/>
          <p:nvPr/>
        </p:nvSpPr>
        <p:spPr>
          <a:xfrm>
            <a:off x="4264090" y="494522"/>
            <a:ext cx="3670428" cy="654770"/>
          </a:xfrm>
          <a:prstGeom prst="rect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대구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1607EDD-8361-4AAE-8B40-15CD21CAAAE1}"/>
              </a:ext>
            </a:extLst>
          </p:cNvPr>
          <p:cNvGrpSpPr/>
          <p:nvPr/>
        </p:nvGrpSpPr>
        <p:grpSpPr>
          <a:xfrm>
            <a:off x="4356158" y="685213"/>
            <a:ext cx="469783" cy="310393"/>
            <a:chOff x="1191237" y="1149292"/>
            <a:chExt cx="469783" cy="31039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E2725FA-71C7-41FE-B17B-D32CE7E5DFAA}"/>
                </a:ext>
              </a:extLst>
            </p:cNvPr>
            <p:cNvSpPr/>
            <p:nvPr/>
          </p:nvSpPr>
          <p:spPr>
            <a:xfrm>
              <a:off x="1191237" y="1149292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6262032-C21D-4044-8C98-3C293C32073D}"/>
                </a:ext>
              </a:extLst>
            </p:cNvPr>
            <p:cNvSpPr/>
            <p:nvPr/>
          </p:nvSpPr>
          <p:spPr>
            <a:xfrm>
              <a:off x="1191237" y="1275127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15C7DB2-7E46-4C08-B10A-C44ECB56C3FF}"/>
                </a:ext>
              </a:extLst>
            </p:cNvPr>
            <p:cNvSpPr/>
            <p:nvPr/>
          </p:nvSpPr>
          <p:spPr>
            <a:xfrm>
              <a:off x="1191237" y="1400962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8D1E5E56-F958-43F2-8716-7F565D107B3D}"/>
              </a:ext>
            </a:extLst>
          </p:cNvPr>
          <p:cNvSpPr/>
          <p:nvPr/>
        </p:nvSpPr>
        <p:spPr>
          <a:xfrm>
            <a:off x="0" y="1119570"/>
            <a:ext cx="3559238" cy="1873429"/>
          </a:xfrm>
          <a:prstGeom prst="homePlate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데이트코스를</a:t>
            </a:r>
            <a:endParaRPr lang="en-US" altLang="ko-KR" sz="2400" dirty="0"/>
          </a:p>
          <a:p>
            <a:pPr algn="ctr"/>
            <a:r>
              <a:rPr lang="ko-KR" altLang="en-US" sz="2400" dirty="0"/>
              <a:t>지도에 남길 수 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29925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7A275D-2921-4289-A042-5464B8B12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012" y="300037"/>
            <a:ext cx="4371975" cy="62579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E4B89A6-5105-41FF-A218-1B01F5BA1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050" y="1566862"/>
            <a:ext cx="3009900" cy="372427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5BB8C14-6C62-411C-822E-0E45E3007758}"/>
              </a:ext>
            </a:extLst>
          </p:cNvPr>
          <p:cNvSpPr/>
          <p:nvPr/>
        </p:nvSpPr>
        <p:spPr>
          <a:xfrm>
            <a:off x="4264090" y="494522"/>
            <a:ext cx="3670428" cy="654770"/>
          </a:xfrm>
          <a:prstGeom prst="rect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대구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1607EDD-8361-4AAE-8B40-15CD21CAAAE1}"/>
              </a:ext>
            </a:extLst>
          </p:cNvPr>
          <p:cNvGrpSpPr/>
          <p:nvPr/>
        </p:nvGrpSpPr>
        <p:grpSpPr>
          <a:xfrm>
            <a:off x="4356158" y="685213"/>
            <a:ext cx="469783" cy="310393"/>
            <a:chOff x="1191237" y="1149292"/>
            <a:chExt cx="469783" cy="31039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E2725FA-71C7-41FE-B17B-D32CE7E5DFAA}"/>
                </a:ext>
              </a:extLst>
            </p:cNvPr>
            <p:cNvSpPr/>
            <p:nvPr/>
          </p:nvSpPr>
          <p:spPr>
            <a:xfrm>
              <a:off x="1191237" y="1149292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6262032-C21D-4044-8C98-3C293C32073D}"/>
                </a:ext>
              </a:extLst>
            </p:cNvPr>
            <p:cNvSpPr/>
            <p:nvPr/>
          </p:nvSpPr>
          <p:spPr>
            <a:xfrm>
              <a:off x="1191237" y="1275127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15C7DB2-7E46-4C08-B10A-C44ECB56C3FF}"/>
                </a:ext>
              </a:extLst>
            </p:cNvPr>
            <p:cNvSpPr/>
            <p:nvPr/>
          </p:nvSpPr>
          <p:spPr>
            <a:xfrm>
              <a:off x="1191237" y="1400962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F4B61AA-FE48-4DE2-9A6B-5307FD5E93AF}"/>
              </a:ext>
            </a:extLst>
          </p:cNvPr>
          <p:cNvSpPr/>
          <p:nvPr/>
        </p:nvSpPr>
        <p:spPr>
          <a:xfrm>
            <a:off x="4264090" y="1138218"/>
            <a:ext cx="1994097" cy="5111580"/>
          </a:xfrm>
          <a:prstGeom prst="rect">
            <a:avLst/>
          </a:prstGeom>
          <a:solidFill>
            <a:srgbClr val="FBB7B7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서울</a:t>
            </a:r>
            <a:endParaRPr lang="en-US" altLang="ko-KR" dirty="0"/>
          </a:p>
          <a:p>
            <a:pPr algn="ctr"/>
            <a:r>
              <a:rPr lang="en-US" altLang="ko-KR" dirty="0"/>
              <a:t>-------------------</a:t>
            </a:r>
          </a:p>
          <a:p>
            <a:pPr algn="ctr"/>
            <a:r>
              <a:rPr lang="ko-KR" altLang="en-US" dirty="0"/>
              <a:t>부산</a:t>
            </a:r>
            <a:endParaRPr lang="en-US" altLang="ko-KR" dirty="0"/>
          </a:p>
          <a:p>
            <a:pPr algn="ctr"/>
            <a:r>
              <a:rPr lang="en-US" altLang="ko-KR" dirty="0"/>
              <a:t>-------------------</a:t>
            </a:r>
          </a:p>
          <a:p>
            <a:pPr algn="ctr"/>
            <a:r>
              <a:rPr lang="ko-KR" altLang="en-US" dirty="0"/>
              <a:t>대구</a:t>
            </a:r>
            <a:endParaRPr lang="en-US" altLang="ko-KR" dirty="0"/>
          </a:p>
          <a:p>
            <a:pPr algn="ctr"/>
            <a:r>
              <a:rPr lang="en-US" altLang="ko-KR" dirty="0"/>
              <a:t>-------------------</a:t>
            </a:r>
          </a:p>
          <a:p>
            <a:pPr algn="ctr"/>
            <a:r>
              <a:rPr lang="ko-KR" altLang="en-US" dirty="0"/>
              <a:t>제주</a:t>
            </a:r>
            <a:endParaRPr lang="en-US" altLang="ko-KR" dirty="0"/>
          </a:p>
          <a:p>
            <a:pPr algn="ctr"/>
            <a:r>
              <a:rPr lang="en-US" altLang="ko-KR" dirty="0"/>
              <a:t>-------------------</a:t>
            </a:r>
          </a:p>
          <a:p>
            <a:pPr algn="ctr"/>
            <a:r>
              <a:rPr lang="ko-KR" altLang="en-US" dirty="0"/>
              <a:t>강원</a:t>
            </a:r>
            <a:endParaRPr lang="en-US" altLang="ko-KR" dirty="0"/>
          </a:p>
          <a:p>
            <a:pPr algn="ctr"/>
            <a:r>
              <a:rPr lang="en-US" altLang="ko-KR" dirty="0"/>
              <a:t>-------------------</a:t>
            </a:r>
          </a:p>
          <a:p>
            <a:pPr algn="ctr"/>
            <a:r>
              <a:rPr lang="ko-KR" altLang="en-US" dirty="0"/>
              <a:t>대전</a:t>
            </a:r>
            <a:endParaRPr lang="en-US" altLang="ko-KR" dirty="0"/>
          </a:p>
          <a:p>
            <a:pPr algn="ctr"/>
            <a:r>
              <a:rPr lang="en-US" altLang="ko-KR" dirty="0"/>
              <a:t>-------------------</a:t>
            </a:r>
          </a:p>
          <a:p>
            <a:pPr algn="ctr"/>
            <a:r>
              <a:rPr lang="ko-KR" altLang="en-US" dirty="0"/>
              <a:t>충주</a:t>
            </a:r>
            <a:endParaRPr lang="en-US" altLang="ko-KR" dirty="0"/>
          </a:p>
          <a:p>
            <a:pPr algn="ctr"/>
            <a:r>
              <a:rPr lang="en-US" altLang="ko-KR" dirty="0"/>
              <a:t>-------------------</a:t>
            </a:r>
          </a:p>
          <a:p>
            <a:pPr algn="ctr"/>
            <a:r>
              <a:rPr lang="ko-KR" altLang="en-US" dirty="0"/>
              <a:t>충북</a:t>
            </a:r>
            <a:endParaRPr lang="en-US" altLang="ko-KR" dirty="0"/>
          </a:p>
          <a:p>
            <a:pPr algn="ctr"/>
            <a:r>
              <a:rPr lang="en-US" altLang="ko-KR" dirty="0"/>
              <a:t>------------------</a:t>
            </a:r>
          </a:p>
          <a:p>
            <a:pPr algn="ctr"/>
            <a:r>
              <a:rPr lang="ko-KR" altLang="en-US" dirty="0"/>
              <a:t>충남</a:t>
            </a:r>
            <a:endParaRPr lang="en-US" altLang="ko-KR" dirty="0"/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7F7EB29A-A65E-4DBA-83E3-2CA54E23E31A}"/>
              </a:ext>
            </a:extLst>
          </p:cNvPr>
          <p:cNvSpPr/>
          <p:nvPr/>
        </p:nvSpPr>
        <p:spPr>
          <a:xfrm>
            <a:off x="0" y="1119570"/>
            <a:ext cx="3559238" cy="1873429"/>
          </a:xfrm>
          <a:prstGeom prst="homePlate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데이트코스를</a:t>
            </a:r>
            <a:endParaRPr lang="en-US" altLang="ko-KR" sz="2400" dirty="0"/>
          </a:p>
          <a:p>
            <a:pPr algn="ctr"/>
            <a:r>
              <a:rPr lang="ko-KR" altLang="en-US" sz="2400" dirty="0"/>
              <a:t>지도에 남길 수 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47655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7A275D-2921-4289-A042-5464B8B12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012" y="300037"/>
            <a:ext cx="4371975" cy="625792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5BB8C14-6C62-411C-822E-0E45E3007758}"/>
              </a:ext>
            </a:extLst>
          </p:cNvPr>
          <p:cNvSpPr/>
          <p:nvPr/>
        </p:nvSpPr>
        <p:spPr>
          <a:xfrm>
            <a:off x="4264090" y="494522"/>
            <a:ext cx="3670428" cy="654770"/>
          </a:xfrm>
          <a:prstGeom prst="rect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대구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1607EDD-8361-4AAE-8B40-15CD21CAAAE1}"/>
              </a:ext>
            </a:extLst>
          </p:cNvPr>
          <p:cNvGrpSpPr/>
          <p:nvPr/>
        </p:nvGrpSpPr>
        <p:grpSpPr>
          <a:xfrm>
            <a:off x="4356158" y="685213"/>
            <a:ext cx="469783" cy="310393"/>
            <a:chOff x="1191237" y="1149292"/>
            <a:chExt cx="469783" cy="31039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E2725FA-71C7-41FE-B17B-D32CE7E5DFAA}"/>
                </a:ext>
              </a:extLst>
            </p:cNvPr>
            <p:cNvSpPr/>
            <p:nvPr/>
          </p:nvSpPr>
          <p:spPr>
            <a:xfrm>
              <a:off x="1191237" y="1149292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6262032-C21D-4044-8C98-3C293C32073D}"/>
                </a:ext>
              </a:extLst>
            </p:cNvPr>
            <p:cNvSpPr/>
            <p:nvPr/>
          </p:nvSpPr>
          <p:spPr>
            <a:xfrm>
              <a:off x="1191237" y="1275127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15C7DB2-7E46-4C08-B10A-C44ECB56C3FF}"/>
                </a:ext>
              </a:extLst>
            </p:cNvPr>
            <p:cNvSpPr/>
            <p:nvPr/>
          </p:nvSpPr>
          <p:spPr>
            <a:xfrm>
              <a:off x="1191237" y="1400962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0837FAB-1CD1-4828-898A-DE2B651ECC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5" t="9290" r="14813" b="5168"/>
          <a:stretch/>
        </p:blipFill>
        <p:spPr>
          <a:xfrm>
            <a:off x="4264090" y="1149292"/>
            <a:ext cx="3670428" cy="5100506"/>
          </a:xfrm>
          <a:prstGeom prst="rect">
            <a:avLst/>
          </a:prstGeom>
        </p:spPr>
      </p:pic>
      <p:sp>
        <p:nvSpPr>
          <p:cNvPr id="9" name="화살표: 오각형 8">
            <a:extLst>
              <a:ext uri="{FF2B5EF4-FFF2-40B4-BE49-F238E27FC236}">
                <a16:creationId xmlns:a16="http://schemas.microsoft.com/office/drawing/2014/main" id="{372F106C-76D8-47FD-9D3D-34C81FCA3BA5}"/>
              </a:ext>
            </a:extLst>
          </p:cNvPr>
          <p:cNvSpPr/>
          <p:nvPr/>
        </p:nvSpPr>
        <p:spPr>
          <a:xfrm>
            <a:off x="0" y="1119570"/>
            <a:ext cx="3559238" cy="1873429"/>
          </a:xfrm>
          <a:prstGeom prst="homePlate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데이트코스를</a:t>
            </a:r>
            <a:endParaRPr lang="en-US" altLang="ko-KR" sz="2400" dirty="0"/>
          </a:p>
          <a:p>
            <a:pPr algn="ctr"/>
            <a:r>
              <a:rPr lang="ko-KR" altLang="en-US" sz="2400" dirty="0"/>
              <a:t>지도에 남길 수 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25511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7A275D-2921-4289-A042-5464B8B12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012" y="300037"/>
            <a:ext cx="4371975" cy="625792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5BB8C14-6C62-411C-822E-0E45E3007758}"/>
              </a:ext>
            </a:extLst>
          </p:cNvPr>
          <p:cNvSpPr/>
          <p:nvPr/>
        </p:nvSpPr>
        <p:spPr>
          <a:xfrm>
            <a:off x="4260785" y="494521"/>
            <a:ext cx="3670428" cy="654770"/>
          </a:xfrm>
          <a:prstGeom prst="rect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우리의 데이트 코스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1607EDD-8361-4AAE-8B40-15CD21CAAAE1}"/>
              </a:ext>
            </a:extLst>
          </p:cNvPr>
          <p:cNvGrpSpPr/>
          <p:nvPr/>
        </p:nvGrpSpPr>
        <p:grpSpPr>
          <a:xfrm>
            <a:off x="4356158" y="685213"/>
            <a:ext cx="469783" cy="310393"/>
            <a:chOff x="1191237" y="1149292"/>
            <a:chExt cx="469783" cy="31039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E2725FA-71C7-41FE-B17B-D32CE7E5DFAA}"/>
                </a:ext>
              </a:extLst>
            </p:cNvPr>
            <p:cNvSpPr/>
            <p:nvPr/>
          </p:nvSpPr>
          <p:spPr>
            <a:xfrm>
              <a:off x="1191237" y="1149292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6262032-C21D-4044-8C98-3C293C32073D}"/>
                </a:ext>
              </a:extLst>
            </p:cNvPr>
            <p:cNvSpPr/>
            <p:nvPr/>
          </p:nvSpPr>
          <p:spPr>
            <a:xfrm>
              <a:off x="1191237" y="1275127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15C7DB2-7E46-4C08-B10A-C44ECB56C3FF}"/>
                </a:ext>
              </a:extLst>
            </p:cNvPr>
            <p:cNvSpPr/>
            <p:nvPr/>
          </p:nvSpPr>
          <p:spPr>
            <a:xfrm>
              <a:off x="1191237" y="1400962"/>
              <a:ext cx="469783" cy="587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157AC24-A248-4FFD-B887-048544F57A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80" t="9446" r="11241" b="2191"/>
          <a:stretch/>
        </p:blipFill>
        <p:spPr>
          <a:xfrm>
            <a:off x="4264090" y="1149291"/>
            <a:ext cx="3670428" cy="51005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C72CAC-FCAA-4944-B16E-A9125287B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549057" y="3892492"/>
            <a:ext cx="256125" cy="2569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67957C-4129-444C-A1DD-36D1AF799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011023" y="1926278"/>
            <a:ext cx="307596" cy="260015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D77BF9D3-2DF3-4965-BB93-763083F39E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238395" y="2761927"/>
            <a:ext cx="327440" cy="25704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F194CC7-EEA5-427C-91AD-5C3768D859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7141828" y="3833602"/>
            <a:ext cx="357930" cy="35793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7491A33-CE16-44B9-AC0E-9DFBFB9903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754898" y="5251508"/>
            <a:ext cx="256125" cy="25692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4697F73-AC02-4D46-AD24-4648BDDFF734}"/>
              </a:ext>
            </a:extLst>
          </p:cNvPr>
          <p:cNvSpPr/>
          <p:nvPr/>
        </p:nvSpPr>
        <p:spPr>
          <a:xfrm>
            <a:off x="6326154" y="1149291"/>
            <a:ext cx="1586397" cy="654770"/>
          </a:xfrm>
          <a:prstGeom prst="rect">
            <a:avLst/>
          </a:prstGeom>
          <a:solidFill>
            <a:schemeClr val="bg1"/>
          </a:solidFill>
          <a:ln w="38100">
            <a:solidFill>
              <a:srgbClr val="FBB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BB7B7"/>
                </a:solidFill>
              </a:rPr>
              <a:t>10</a:t>
            </a:r>
            <a:r>
              <a:rPr lang="ko-KR" altLang="en-US" dirty="0">
                <a:solidFill>
                  <a:srgbClr val="FBB7B7"/>
                </a:solidFill>
              </a:rPr>
              <a:t>월 </a:t>
            </a:r>
            <a:r>
              <a:rPr lang="en-US" altLang="ko-KR" dirty="0">
                <a:solidFill>
                  <a:srgbClr val="FBB7B7"/>
                </a:solidFill>
              </a:rPr>
              <a:t>7</a:t>
            </a:r>
            <a:r>
              <a:rPr lang="ko-KR" altLang="en-US" dirty="0">
                <a:solidFill>
                  <a:srgbClr val="FBB7B7"/>
                </a:solidFill>
              </a:rPr>
              <a:t>일</a:t>
            </a: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7BE254A8-3AC1-469B-9A20-D9AAFFF69F1D}"/>
              </a:ext>
            </a:extLst>
          </p:cNvPr>
          <p:cNvSpPr/>
          <p:nvPr/>
        </p:nvSpPr>
        <p:spPr>
          <a:xfrm>
            <a:off x="0" y="1119570"/>
            <a:ext cx="3559238" cy="1873429"/>
          </a:xfrm>
          <a:prstGeom prst="homePlate">
            <a:avLst/>
          </a:prstGeom>
          <a:solidFill>
            <a:srgbClr val="F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데이트코스를</a:t>
            </a:r>
            <a:endParaRPr lang="en-US" altLang="ko-KR" sz="2400" dirty="0"/>
          </a:p>
          <a:p>
            <a:pPr algn="ctr"/>
            <a:r>
              <a:rPr lang="ko-KR" altLang="en-US" sz="2400" dirty="0"/>
              <a:t>지도에 남길 수 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93032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536</Words>
  <Application>Microsoft Office PowerPoint</Application>
  <PresentationFormat>와이드스크린</PresentationFormat>
  <Paragraphs>291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7" baseType="lpstr">
      <vt:lpstr>맑은 고딕</vt:lpstr>
      <vt:lpstr>Arial</vt:lpstr>
      <vt:lpstr>Office 테마</vt:lpstr>
      <vt:lpstr>피치피치 상호평가</vt:lpstr>
      <vt:lpstr>커플 지도 데이트 어플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우예빈</dc:creator>
  <cp:lastModifiedBy>우예빈</cp:lastModifiedBy>
  <cp:revision>31</cp:revision>
  <dcterms:created xsi:type="dcterms:W3CDTF">2019-10-13T09:13:03Z</dcterms:created>
  <dcterms:modified xsi:type="dcterms:W3CDTF">2019-10-29T10:17:20Z</dcterms:modified>
</cp:coreProperties>
</file>